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6" r:id="rId4"/>
  </p:sldMasterIdLst>
  <p:notesMasterIdLst>
    <p:notesMasterId r:id="rId60"/>
  </p:notesMasterIdLst>
  <p:sldIdLst>
    <p:sldId id="256" r:id="rId5"/>
    <p:sldId id="326" r:id="rId6"/>
    <p:sldId id="348" r:id="rId7"/>
    <p:sldId id="339" r:id="rId8"/>
    <p:sldId id="350" r:id="rId9"/>
    <p:sldId id="349" r:id="rId10"/>
    <p:sldId id="340" r:id="rId11"/>
    <p:sldId id="341" r:id="rId12"/>
    <p:sldId id="312" r:id="rId13"/>
    <p:sldId id="281" r:id="rId14"/>
    <p:sldId id="342" r:id="rId15"/>
    <p:sldId id="332" r:id="rId16"/>
    <p:sldId id="261" r:id="rId17"/>
    <p:sldId id="323" r:id="rId18"/>
    <p:sldId id="336" r:id="rId19"/>
    <p:sldId id="337" r:id="rId20"/>
    <p:sldId id="338" r:id="rId21"/>
    <p:sldId id="309" r:id="rId22"/>
    <p:sldId id="263" r:id="rId23"/>
    <p:sldId id="262" r:id="rId24"/>
    <p:sldId id="318" r:id="rId25"/>
    <p:sldId id="269" r:id="rId26"/>
    <p:sldId id="271" r:id="rId27"/>
    <p:sldId id="343" r:id="rId28"/>
    <p:sldId id="344" r:id="rId29"/>
    <p:sldId id="301" r:id="rId30"/>
    <p:sldId id="331" r:id="rId31"/>
    <p:sldId id="345" r:id="rId32"/>
    <p:sldId id="260" r:id="rId33"/>
    <p:sldId id="351" r:id="rId34"/>
    <p:sldId id="302" r:id="rId35"/>
    <p:sldId id="284" r:id="rId36"/>
    <p:sldId id="335" r:id="rId37"/>
    <p:sldId id="304" r:id="rId38"/>
    <p:sldId id="333" r:id="rId39"/>
    <p:sldId id="286" r:id="rId40"/>
    <p:sldId id="306" r:id="rId41"/>
    <p:sldId id="334" r:id="rId42"/>
    <p:sldId id="307" r:id="rId43"/>
    <p:sldId id="319" r:id="rId44"/>
    <p:sldId id="314" r:id="rId45"/>
    <p:sldId id="299" r:id="rId46"/>
    <p:sldId id="300" r:id="rId47"/>
    <p:sldId id="327" r:id="rId48"/>
    <p:sldId id="315" r:id="rId49"/>
    <p:sldId id="316" r:id="rId50"/>
    <p:sldId id="317" r:id="rId51"/>
    <p:sldId id="279" r:id="rId52"/>
    <p:sldId id="322" r:id="rId53"/>
    <p:sldId id="288" r:id="rId54"/>
    <p:sldId id="324" r:id="rId55"/>
    <p:sldId id="320" r:id="rId56"/>
    <p:sldId id="258" r:id="rId57"/>
    <p:sldId id="282" r:id="rId58"/>
    <p:sldId id="259"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4" autoAdjust="0"/>
    <p:restoredTop sz="73428" autoAdjust="0"/>
  </p:normalViewPr>
  <p:slideViewPr>
    <p:cSldViewPr>
      <p:cViewPr varScale="1">
        <p:scale>
          <a:sx n="110" d="100"/>
          <a:sy n="110" d="100"/>
        </p:scale>
        <p:origin x="154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3T13:33:57.632"/>
    </inkml:context>
    <inkml:brush xml:id="br0">
      <inkml:brushProperty name="width" value="0.05" units="cm"/>
      <inkml:brushProperty name="height" value="0.05" units="cm"/>
      <inkml:brushProperty name="color" value="#66CC00"/>
    </inkml:brush>
  </inkml:definitions>
  <inkml:trace contextRef="#ctx0" brushRef="#br0">582 197 24575,'-8'0'0,"1"0"0,0 0 0,0 0 0,0 3 0,3 1 0,-3 0 0,3 2 0,-3-5 0,-1 5 0,1-5 0,0 2 0,3 1 0,-2-4 0,2 4 0,0-1 0,-3-2 0,4 2 0,-5-3 0,-2 0 0,2 0 0,-2 0 0,3 0 0,0 0 0,0 0 0,0 0 0,0 0 0,3-3 0,-3 2 0,3-3 0,-3 4 0,0 0 0,0 0 0,0 0 0,3-3 0,-3 2 0,3-2 0,-3 3 0,0 0 0,3-3 0,-3 2 0,3-2 0,1 0 0,-4 2 0,6-5 0,-5 5 0,5-6 0,-5 7 0,1-3 0,1-1 0,-2 4 0,2-7 0,-3 7 0,3-7 0,-3 6 0,7-6 0,-7 7 0,6-7 0,-5 6 0,2-5 0,-3 2 0,3-3 0,-2 3 0,5-3 0,-6 7 0,6-7 0,-5 3 0,5-3 0,-2 0 0,0 0 0,2 0 0,-5 0 0,5 0 0,-5 3 0,5-3 0,-5 6 0,2-2 0,0-4 0,-3 6 0,3-6 0,-3 4 0,0-1 0,-1 0 0,4-2 0,-2 5 0,5-6 0,-5 6 0,5-5 0,-6 5 0,6-6 0,-5 6 0,2-2 0,0-1 0,-3 4 0,3-4 0,-3 4 0,0 0 0,0 0 0,0 0 0,0 0 0,0 0 0,-1 0 0,1 0 0,0 0 0,0 0 0,0 0 0,3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5.128"/>
    </inkml:context>
    <inkml:brush xml:id="br0">
      <inkml:brushProperty name="width" value="0.05" units="cm"/>
      <inkml:brushProperty name="height" value="0.05" units="cm"/>
    </inkml:brush>
  </inkml:definitions>
  <inkml:trace contextRef="#ctx0" brushRef="#br0">0 1 24575,'0'0'0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29.548"/>
    </inkml:context>
    <inkml:brush xml:id="br0">
      <inkml:brushProperty name="width" value="0.05" units="cm"/>
      <inkml:brushProperty name="height" value="0.05" units="cm"/>
    </inkml:brush>
  </inkml:definitions>
  <inkml:trace contextRef="#ctx0" brushRef="#br0">1 1 24575,'0'0'0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1.802"/>
    </inkml:context>
    <inkml:brush xml:id="br0">
      <inkml:brushProperty name="width" value="0.05" units="cm"/>
      <inkml:brushProperty name="height" value="0.05" units="cm"/>
    </inkml:brush>
  </inkml:definitions>
  <inkml:trace contextRef="#ctx0" brushRef="#br0">0 0 24575,'0'0'0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2.306"/>
    </inkml:context>
    <inkml:brush xml:id="br0">
      <inkml:brushProperty name="width" value="0.05" units="cm"/>
      <inkml:brushProperty name="height" value="0.05" units="cm"/>
    </inkml:brush>
  </inkml:definitions>
  <inkml:trace contextRef="#ctx0" brushRef="#br0">1 0 24575,'0'5'0,"0"-1"0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3.847"/>
    </inkml:context>
    <inkml:brush xml:id="br0">
      <inkml:brushProperty name="width" value="0.05" units="cm"/>
      <inkml:brushProperty name="height" value="0.05" units="cm"/>
    </inkml:brush>
  </inkml:definitions>
  <inkml:trace contextRef="#ctx0" brushRef="#br0">0 0 24575,'0'0'0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4.417"/>
    </inkml:context>
    <inkml:brush xml:id="br0">
      <inkml:brushProperty name="width" value="0.05" units="cm"/>
      <inkml:brushProperty name="height" value="0.05" units="cm"/>
    </inkml:brush>
  </inkml:definitions>
  <inkml:trace contextRef="#ctx0" brushRef="#br0">0 0 24575,'5'0'0,"-2"0"0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5.058"/>
    </inkml:context>
    <inkml:brush xml:id="br0">
      <inkml:brushProperty name="width" value="0.05" units="cm"/>
      <inkml:brushProperty name="height" value="0.05" units="cm"/>
    </inkml:brush>
  </inkml:definitions>
  <inkml:trace contextRef="#ctx0" brushRef="#br0">1 0 24575,'0'0'0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2.717"/>
    </inkml:context>
    <inkml:brush xml:id="br0">
      <inkml:brushProperty name="width" value="0.05" units="cm"/>
      <inkml:brushProperty name="height" value="0.05" units="cm"/>
    </inkml:brush>
  </inkml:definitions>
  <inkml:trace contextRef="#ctx0" brushRef="#br0">63 0 24575,'0'0'0</inkml:trace>
  <inkml:trace contextRef="#ctx0" brushRef="#br0" timeOffset="449">1 33 24575,'0'4'0,"0"0"0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6.197"/>
    </inkml:context>
    <inkml:brush xml:id="br0">
      <inkml:brushProperty name="width" value="0.05" units="cm"/>
      <inkml:brushProperty name="height" value="0.05" units="cm"/>
    </inkml:brush>
  </inkml:definitions>
  <inkml:trace contextRef="#ctx0" brushRef="#br0">0 0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6.783"/>
    </inkml:context>
    <inkml:brush xml:id="br0">
      <inkml:brushProperty name="width" value="0.05" units="cm"/>
      <inkml:brushProperty name="height" value="0.05" units="cm"/>
    </inkml:brush>
  </inkml:definitions>
  <inkml:trace contextRef="#ctx0" brushRef="#br0">1 1 24575,'4'0'0,"0"0"0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7.352"/>
    </inkml:context>
    <inkml:brush xml:id="br0">
      <inkml:brushProperty name="width" value="0.05" units="cm"/>
      <inkml:brushProperty name="height" value="0.05" units="cm"/>
    </inkml:brush>
  </inkml:definitions>
  <inkml:trace contextRef="#ctx0" brushRef="#br0">0 0 24575,'0'5'0,"0"-1"0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5.761"/>
    </inkml:context>
    <inkml:brush xml:id="br0">
      <inkml:brushProperty name="width" value="0.05" units="cm"/>
      <inkml:brushProperty name="height" value="0.05" units="cm"/>
    </inkml:brush>
  </inkml:definitions>
  <inkml:trace contextRef="#ctx0" brushRef="#br0">0 0 24575,'0'0'0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7.914"/>
    </inkml:context>
    <inkml:brush xml:id="br0">
      <inkml:brushProperty name="width" value="0.05" units="cm"/>
      <inkml:brushProperty name="height" value="0.05" units="cm"/>
    </inkml:brush>
  </inkml:definitions>
  <inkml:trace contextRef="#ctx0" brushRef="#br0">0 1 24575,'0'0'0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8.451"/>
    </inkml:context>
    <inkml:brush xml:id="br0">
      <inkml:brushProperty name="width" value="0.05" units="cm"/>
      <inkml:brushProperty name="height" value="0.05" units="cm"/>
    </inkml:brush>
  </inkml:definitions>
  <inkml:trace contextRef="#ctx0" brushRef="#br0">0 0 24575,'10'5'0,"-2"-1"0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9.061"/>
    </inkml:context>
    <inkml:brush xml:id="br0">
      <inkml:brushProperty name="width" value="0.05" units="cm"/>
      <inkml:brushProperty name="height" value="0.05" units="cm"/>
    </inkml:brush>
  </inkml:definitions>
  <inkml:trace contextRef="#ctx0" brushRef="#br0">0 1 24575,'0'0'0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39.983"/>
    </inkml:context>
    <inkml:brush xml:id="br0">
      <inkml:brushProperty name="width" value="0.05" units="cm"/>
      <inkml:brushProperty name="height" value="0.05" units="cm"/>
    </inkml:brush>
  </inkml:definitions>
  <inkml:trace contextRef="#ctx0" brushRef="#br0">1 1 24575,'0'0'0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0.544"/>
    </inkml:context>
    <inkml:brush xml:id="br0">
      <inkml:brushProperty name="width" value="0.05" units="cm"/>
      <inkml:brushProperty name="height" value="0.05" units="cm"/>
    </inkml:brush>
  </inkml:definitions>
  <inkml:trace contextRef="#ctx0" brushRef="#br0">0 19 24575,'10'-10'0,"-2"2"0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1.067"/>
    </inkml:context>
    <inkml:brush xml:id="br0">
      <inkml:brushProperty name="width" value="0.05" units="cm"/>
      <inkml:brushProperty name="height" value="0.05" units="cm"/>
    </inkml:brush>
  </inkml:definitions>
  <inkml:trace contextRef="#ctx0" brushRef="#br0">1 1 24575,'0'0'0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1.652"/>
    </inkml:context>
    <inkml:brush xml:id="br0">
      <inkml:brushProperty name="width" value="0.05" units="cm"/>
      <inkml:brushProperty name="height" value="0.05" units="cm"/>
    </inkml:brush>
  </inkml:definitions>
  <inkml:trace contextRef="#ctx0" brushRef="#br0">1 1 24575,'0'0'0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2.261"/>
    </inkml:context>
    <inkml:brush xml:id="br0">
      <inkml:brushProperty name="width" value="0.05" units="cm"/>
      <inkml:brushProperty name="height" value="0.05" units="cm"/>
    </inkml:brush>
  </inkml:definitions>
  <inkml:trace contextRef="#ctx0" brushRef="#br0">1 0 24575,'0'0'0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2.782"/>
    </inkml:context>
    <inkml:brush xml:id="br0">
      <inkml:brushProperty name="width" value="0.05" units="cm"/>
      <inkml:brushProperty name="height" value="0.05" units="cm"/>
    </inkml:brush>
  </inkml:definitions>
  <inkml:trace contextRef="#ctx0" brushRef="#br0">1 0 24575,'0'0'0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3.135"/>
    </inkml:context>
    <inkml:brush xml:id="br0">
      <inkml:brushProperty name="width" value="0.05" units="cm"/>
      <inkml:brushProperty name="height" value="0.05" units="cm"/>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6.298"/>
    </inkml:context>
    <inkml:brush xml:id="br0">
      <inkml:brushProperty name="width" value="0.05" units="cm"/>
      <inkml:brushProperty name="height" value="0.05" units="cm"/>
    </inkml:brush>
  </inkml:definitions>
  <inkml:trace contextRef="#ctx0" brushRef="#br0">0 1 24575,'0'0'0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3.496"/>
    </inkml:context>
    <inkml:brush xml:id="br0">
      <inkml:brushProperty name="width" value="0.05" units="cm"/>
      <inkml:brushProperty name="height" value="0.05" units="cm"/>
    </inkml:brush>
  </inkml:definitions>
  <inkml:trace contextRef="#ctx0" brushRef="#br0">0 1 24575,'0'0'0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3.994"/>
    </inkml:context>
    <inkml:brush xml:id="br0">
      <inkml:brushProperty name="width" value="0.05" units="cm"/>
      <inkml:brushProperty name="height" value="0.05" units="cm"/>
    </inkml:brush>
  </inkml:definitions>
  <inkml:trace contextRef="#ctx0" brushRef="#br0">1 0 24575,'0'0'0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4.643"/>
    </inkml:context>
    <inkml:brush xml:id="br0">
      <inkml:brushProperty name="width" value="0.05" units="cm"/>
      <inkml:brushProperty name="height" value="0.05" units="cm"/>
    </inkml:brush>
  </inkml:definitions>
  <inkml:trace contextRef="#ctx0" brushRef="#br0">0 0 24575,'0'0'0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5.100"/>
    </inkml:context>
    <inkml:brush xml:id="br0">
      <inkml:brushProperty name="width" value="0.05" units="cm"/>
      <inkml:brushProperty name="height" value="0.05" units="cm"/>
    </inkml:brush>
  </inkml:definitions>
  <inkml:trace contextRef="#ctx0" brushRef="#br0">0 1 24575,'0'0'0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5.766"/>
    </inkml:context>
    <inkml:brush xml:id="br0">
      <inkml:brushProperty name="width" value="0.05" units="cm"/>
      <inkml:brushProperty name="height" value="0.05" units="cm"/>
    </inkml:brush>
  </inkml:definitions>
  <inkml:trace contextRef="#ctx0" brushRef="#br0">1 9 24575,'0'-5'0,"0"2"0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6.264"/>
    </inkml:context>
    <inkml:brush xml:id="br0">
      <inkml:brushProperty name="width" value="0.05" units="cm"/>
      <inkml:brushProperty name="height" value="0.05" units="cm"/>
    </inkml:brush>
  </inkml:definitions>
  <inkml:trace contextRef="#ctx0" brushRef="#br0">0 0 24575,'5'5'0,"-2"-2"0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6.761"/>
    </inkml:context>
    <inkml:brush xml:id="br0">
      <inkml:brushProperty name="width" value="0.05" units="cm"/>
      <inkml:brushProperty name="height" value="0.05" units="cm"/>
    </inkml:brush>
  </inkml:definitions>
  <inkml:trace contextRef="#ctx0" brushRef="#br0">0 0 24575,'0'0'0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7.234"/>
    </inkml:context>
    <inkml:brush xml:id="br0">
      <inkml:brushProperty name="width" value="0.05" units="cm"/>
      <inkml:brushProperty name="height" value="0.05" units="cm"/>
    </inkml:brush>
  </inkml:definitions>
  <inkml:trace contextRef="#ctx0" brushRef="#br0">0 0 24575,'0'0'0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7.707"/>
    </inkml:context>
    <inkml:brush xml:id="br0">
      <inkml:brushProperty name="width" value="0.05" units="cm"/>
      <inkml:brushProperty name="height" value="0.05" units="cm"/>
    </inkml:brush>
  </inkml:definitions>
  <inkml:trace contextRef="#ctx0" brushRef="#br0">0 0 24575,'0'0'0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8.172"/>
    </inkml:context>
    <inkml:brush xml:id="br0">
      <inkml:brushProperty name="width" value="0.05" units="cm"/>
      <inkml:brushProperty name="height" value="0.05" units="cm"/>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6.788"/>
    </inkml:context>
    <inkml:brush xml:id="br0">
      <inkml:brushProperty name="width" value="0.05" units="cm"/>
      <inkml:brushProperty name="height" value="0.05" units="cm"/>
    </inkml:brush>
  </inkml:definitions>
  <inkml:trace contextRef="#ctx0" brushRef="#br0">0 1 24575,'0'0'0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8.877"/>
    </inkml:context>
    <inkml:brush xml:id="br0">
      <inkml:brushProperty name="width" value="0.05" units="cm"/>
      <inkml:brushProperty name="height" value="0.05" units="cm"/>
    </inkml:brush>
  </inkml:definitions>
  <inkml:trace contextRef="#ctx0" brushRef="#br0">1 9 24575,'0'-5'0,"0"1"0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49.439"/>
    </inkml:context>
    <inkml:brush xml:id="br0">
      <inkml:brushProperty name="width" value="0.05" units="cm"/>
      <inkml:brushProperty name="height" value="0.05" units="cm"/>
    </inkml:brush>
  </inkml:definitions>
  <inkml:trace contextRef="#ctx0" brushRef="#br0">0 0 24575,'0'0'0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0.033"/>
    </inkml:context>
    <inkml:brush xml:id="br0">
      <inkml:brushProperty name="width" value="0.05" units="cm"/>
      <inkml:brushProperty name="height" value="0.05" units="cm"/>
    </inkml:brush>
  </inkml:definitions>
  <inkml:trace contextRef="#ctx0" brushRef="#br0">1 1 24575,'9'4'0,"-1"0"0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0.618"/>
    </inkml:context>
    <inkml:brush xml:id="br0">
      <inkml:brushProperty name="width" value="0.05" units="cm"/>
      <inkml:brushProperty name="height" value="0.05" units="cm"/>
    </inkml:brush>
  </inkml:definitions>
  <inkml:trace contextRef="#ctx0" brushRef="#br0">0 0 24575,'0'4'0,"0"0"0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1.044"/>
    </inkml:context>
    <inkml:brush xml:id="br0">
      <inkml:brushProperty name="width" value="0.05" units="cm"/>
      <inkml:brushProperty name="height" value="0.05" units="cm"/>
    </inkml:brush>
  </inkml:definitions>
  <inkml:trace contextRef="#ctx0" brushRef="#br0">0 0 24575,'0'0'0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1.389"/>
    </inkml:context>
    <inkml:brush xml:id="br0">
      <inkml:brushProperty name="width" value="0.05" units="cm"/>
      <inkml:brushProperty name="height" value="0.05" units="cm"/>
    </inkml:brush>
  </inkml:definitions>
  <inkml:trace contextRef="#ctx0" brushRef="#br0">0 0 24575,'0'0'0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3.065"/>
    </inkml:context>
    <inkml:brush xml:id="br0">
      <inkml:brushProperty name="width" value="0.05" units="cm"/>
      <inkml:brushProperty name="height" value="0.05" units="cm"/>
    </inkml:brush>
  </inkml:definitions>
  <inkml:trace contextRef="#ctx0" brushRef="#br0">0 0 24575,'0'0'0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3.514"/>
    </inkml:context>
    <inkml:brush xml:id="br0">
      <inkml:brushProperty name="width" value="0.05" units="cm"/>
      <inkml:brushProperty name="height" value="0.05" units="cm"/>
    </inkml:brush>
  </inkml:definitions>
  <inkml:trace contextRef="#ctx0" brushRef="#br0">0 0 24575,'10'5'0,"-2"-1"0</inkml:trace>
  <inkml:trace contextRef="#ctx0" brushRef="#br0" timeOffset="505">18 9 24575,'0'0'0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2.215"/>
    </inkml:context>
    <inkml:brush xml:id="br0">
      <inkml:brushProperty name="width" value="0.05" units="cm"/>
      <inkml:brushProperty name="height" value="0.05" units="cm"/>
    </inkml:brush>
  </inkml:definitions>
  <inkml:trace contextRef="#ctx0" brushRef="#br0">26 0 24575,'0'0'0</inkml:trace>
  <inkml:trace contextRef="#ctx0" brushRef="#br0" timeOffset="360">9 0 24575,'-4'0'0,"0"0"0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4.957"/>
    </inkml:context>
    <inkml:brush xml:id="br0">
      <inkml:brushProperty name="width" value="0.05" units="cm"/>
      <inkml:brushProperty name="height" value="0.05" units="cm"/>
    </inkml:brush>
  </inkml:definitions>
  <inkml:trace contextRef="#ctx0" brushRef="#br0">0 1 24575,'0'4'0,"0"-1"0</inkml:trace>
  <inkml:trace contextRef="#ctx0" brushRef="#br0" timeOffset="264">0 8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7.293"/>
    </inkml:context>
    <inkml:brush xml:id="br0">
      <inkml:brushProperty name="width" value="0.05" units="cm"/>
      <inkml:brushProperty name="height" value="0.05" units="cm"/>
    </inkml:brush>
  </inkml:definitions>
  <inkml:trace contextRef="#ctx0" brushRef="#br0">0 0 24575,'0'0'0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6.247"/>
    </inkml:context>
    <inkml:brush xml:id="br0">
      <inkml:brushProperty name="width" value="0.05" units="cm"/>
      <inkml:brushProperty name="height" value="0.05" units="cm"/>
    </inkml:brush>
  </inkml:definitions>
  <inkml:trace contextRef="#ctx0" brushRef="#br0">0 1 24575,'0'0'0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8.102"/>
    </inkml:context>
    <inkml:brush xml:id="br0">
      <inkml:brushProperty name="width" value="0.05" units="cm"/>
      <inkml:brushProperty name="height" value="0.05" units="cm"/>
    </inkml:brush>
  </inkml:definitions>
  <inkml:trace contextRef="#ctx0" brushRef="#br0">0 0 24575,'0'0'0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8.639"/>
    </inkml:context>
    <inkml:brush xml:id="br0">
      <inkml:brushProperty name="width" value="0.05" units="cm"/>
      <inkml:brushProperty name="height" value="0.05" units="cm"/>
    </inkml:brush>
  </inkml:definitions>
  <inkml:trace contextRef="#ctx0" brushRef="#br0">1 0 24575,'0'0'0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9.248"/>
    </inkml:context>
    <inkml:brush xml:id="br0">
      <inkml:brushProperty name="width" value="0.05" units="cm"/>
      <inkml:brushProperty name="height" value="0.05" units="cm"/>
    </inkml:brush>
  </inkml:definitions>
  <inkml:trace contextRef="#ctx0" brushRef="#br0">1 1 24575,'0'0'0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0.091"/>
    </inkml:context>
    <inkml:brush xml:id="br0">
      <inkml:brushProperty name="width" value="0.05" units="cm"/>
      <inkml:brushProperty name="height" value="0.05" units="cm"/>
    </inkml:brush>
  </inkml:definitions>
  <inkml:trace contextRef="#ctx0" brushRef="#br0">1 0 24575,'4'0'0,"0"0"0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0.628"/>
    </inkml:context>
    <inkml:brush xml:id="br0">
      <inkml:brushProperty name="width" value="0.05" units="cm"/>
      <inkml:brushProperty name="height" value="0.05" units="cm"/>
    </inkml:brush>
  </inkml:definitions>
  <inkml:trace contextRef="#ctx0" brushRef="#br0">0 0 24575,'0'0'0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57.203"/>
    </inkml:context>
    <inkml:brush xml:id="br0">
      <inkml:brushProperty name="width" value="0.05" units="cm"/>
      <inkml:brushProperty name="height" value="0.05" units="cm"/>
    </inkml:brush>
  </inkml:definitions>
  <inkml:trace contextRef="#ctx0" brushRef="#br0">8 1 24575,'0'0'0</inkml:trace>
  <inkml:trace contextRef="#ctx0" brushRef="#br0" timeOffset="275">8 1 24575,'-4'0'0,"0"0"0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1.390"/>
    </inkml:context>
    <inkml:brush xml:id="br0">
      <inkml:brushProperty name="width" value="0.05" units="cm"/>
      <inkml:brushProperty name="height" value="0.05" units="cm"/>
    </inkml:brush>
  </inkml:definitions>
  <inkml:trace contextRef="#ctx0" brushRef="#br0">0 1 24575,'0'0'0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1.943"/>
    </inkml:context>
    <inkml:brush xml:id="br0">
      <inkml:brushProperty name="width" value="0.05" units="cm"/>
      <inkml:brushProperty name="height" value="0.05" units="cm"/>
    </inkml:brush>
  </inkml:definitions>
  <inkml:trace contextRef="#ctx0" brushRef="#br0">0 1 24575,'0'0'0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2.585"/>
    </inkml:context>
    <inkml:brush xml:id="br0">
      <inkml:brushProperty name="width" value="0.05" units="cm"/>
      <inkml:brushProperty name="height" value="0.05" units="cm"/>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7.822"/>
    </inkml:context>
    <inkml:brush xml:id="br0">
      <inkml:brushProperty name="width" value="0.05" units="cm"/>
      <inkml:brushProperty name="height" value="0.05" units="cm"/>
    </inkml:brush>
  </inkml:definitions>
  <inkml:trace contextRef="#ctx0" brushRef="#br0">0 0 24575,'0'0'0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3.138"/>
    </inkml:context>
    <inkml:brush xml:id="br0">
      <inkml:brushProperty name="width" value="0.05" units="cm"/>
      <inkml:brushProperty name="height" value="0.05" units="cm"/>
    </inkml:brush>
  </inkml:definitions>
  <inkml:trace contextRef="#ctx0" brushRef="#br0">1 1 24575,'0'0'0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3.764"/>
    </inkml:context>
    <inkml:brush xml:id="br0">
      <inkml:brushProperty name="width" value="0.05" units="cm"/>
      <inkml:brushProperty name="height" value="0.05" units="cm"/>
    </inkml:brush>
  </inkml:definitions>
  <inkml:trace contextRef="#ctx0" brushRef="#br0">0 1 24575,'0'0'0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4.357"/>
    </inkml:context>
    <inkml:brush xml:id="br0">
      <inkml:brushProperty name="width" value="0.05" units="cm"/>
      <inkml:brushProperty name="height" value="0.05" units="cm"/>
    </inkml:brush>
  </inkml:definitions>
  <inkml:trace contextRef="#ctx0" brushRef="#br0">106 0 24575,'0'0'0</inkml:trace>
  <inkml:trace contextRef="#ctx0" brushRef="#br0" timeOffset="280">106 0 24575,'-8'0'0,"-5"0"0,-7 0 0,0 0 0,-5 0 0,14 0 0,3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5.617"/>
    </inkml:context>
    <inkml:brush xml:id="br0">
      <inkml:brushProperty name="width" value="0.05" units="cm"/>
      <inkml:brushProperty name="height" value="0.05" units="cm"/>
    </inkml:brush>
  </inkml:definitions>
  <inkml:trace contextRef="#ctx0" brushRef="#br0">0 0 24575,'0'0'0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6.595"/>
    </inkml:context>
    <inkml:brush xml:id="br0">
      <inkml:brushProperty name="width" value="0.05" units="cm"/>
      <inkml:brushProperty name="height" value="0.05" units="cm"/>
    </inkml:brush>
  </inkml:definitions>
  <inkml:trace contextRef="#ctx0" brushRef="#br0">0 1 24575,'0'0'0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7.405"/>
    </inkml:context>
    <inkml:brush xml:id="br0">
      <inkml:brushProperty name="width" value="0.05" units="cm"/>
      <inkml:brushProperty name="height" value="0.05" units="cm"/>
    </inkml:brush>
  </inkml:definitions>
  <inkml:trace contextRef="#ctx0" brushRef="#br0">1 0 24575,'0'0'0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8.151"/>
    </inkml:context>
    <inkml:brush xml:id="br0">
      <inkml:brushProperty name="width" value="0.05" units="cm"/>
      <inkml:brushProperty name="height" value="0.05" units="cm"/>
    </inkml:brush>
  </inkml:definitions>
  <inkml:trace contextRef="#ctx0" brushRef="#br0">0 0 24575,'0'0'0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8.737"/>
    </inkml:context>
    <inkml:brush xml:id="br0">
      <inkml:brushProperty name="width" value="0.05" units="cm"/>
      <inkml:brushProperty name="height" value="0.05" units="cm"/>
    </inkml:brush>
  </inkml:definitions>
  <inkml:trace contextRef="#ctx0" brushRef="#br0">0 1 24575,'0'4'0,"0"0"0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09.209"/>
    </inkml:context>
    <inkml:brush xml:id="br0">
      <inkml:brushProperty name="width" value="0.05" units="cm"/>
      <inkml:brushProperty name="height" value="0.05" units="cm"/>
    </inkml:brush>
  </inkml:definitions>
  <inkml:trace contextRef="#ctx0" brushRef="#br0">0 0 24575,'0'0'0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0.443"/>
    </inkml:context>
    <inkml:brush xml:id="br0">
      <inkml:brushProperty name="width" value="0.05" units="cm"/>
      <inkml:brushProperty name="height" value="0.05" units="cm"/>
    </inkml:brush>
  </inkml:definitions>
  <inkml:trace contextRef="#ctx0" brushRef="#br0">0 1 24575,'0'4'0,"0"0"0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8.464"/>
    </inkml:context>
    <inkml:brush xml:id="br0">
      <inkml:brushProperty name="width" value="0.05" units="cm"/>
      <inkml:brushProperty name="height" value="0.05" units="cm"/>
    </inkml:brush>
  </inkml:definitions>
  <inkml:trace contextRef="#ctx0" brushRef="#br0">1 0 24575,'0'0'0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1.030"/>
    </inkml:context>
    <inkml:brush xml:id="br0">
      <inkml:brushProperty name="width" value="0.05" units="cm"/>
      <inkml:brushProperty name="height" value="0.05" units="cm"/>
    </inkml:brush>
  </inkml:definitions>
  <inkml:trace contextRef="#ctx0" brushRef="#br0">1 0 24575,'0'0'0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1.704"/>
    </inkml:context>
    <inkml:brush xml:id="br0">
      <inkml:brushProperty name="width" value="0.05" units="cm"/>
      <inkml:brushProperty name="height" value="0.05" units="cm"/>
    </inkml:brush>
  </inkml:definitions>
  <inkml:trace contextRef="#ctx0" brushRef="#br0">1 1 24575,'0'0'0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2.209"/>
    </inkml:context>
    <inkml:brush xml:id="br0">
      <inkml:brushProperty name="width" value="0.05" units="cm"/>
      <inkml:brushProperty name="height" value="0.05" units="cm"/>
    </inkml:brush>
  </inkml:definitions>
  <inkml:trace contextRef="#ctx0" brushRef="#br0">1 0 24575,'4'0'0,"0"0"0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2.835"/>
    </inkml:context>
    <inkml:brush xml:id="br0">
      <inkml:brushProperty name="width" value="0.05" units="cm"/>
      <inkml:brushProperty name="height" value="0.05" units="cm"/>
    </inkml:brush>
  </inkml:definitions>
  <inkml:trace contextRef="#ctx0" brushRef="#br0">9 1 24575,'-5'4'0,"2"0"0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3.476"/>
    </inkml:context>
    <inkml:brush xml:id="br0">
      <inkml:brushProperty name="width" value="0.05" units="cm"/>
      <inkml:brushProperty name="height" value="0.05" units="cm"/>
    </inkml:brush>
  </inkml:definitions>
  <inkml:trace contextRef="#ctx0" brushRef="#br0">0 1 24575,'0'4'0,"0"0"0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5.337"/>
    </inkml:context>
    <inkml:brush xml:id="br0">
      <inkml:brushProperty name="width" value="0.05" units="cm"/>
      <inkml:brushProperty name="height" value="0.05" units="cm"/>
    </inkml:brush>
  </inkml:definitions>
  <inkml:trace contextRef="#ctx0" brushRef="#br0">0 0 24575,'0'0'0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5.787"/>
    </inkml:context>
    <inkml:brush xml:id="br0">
      <inkml:brushProperty name="width" value="0.05" units="cm"/>
      <inkml:brushProperty name="height" value="0.05" units="cm"/>
    </inkml:brush>
  </inkml:definitions>
  <inkml:trace contextRef="#ctx0" brushRef="#br0">0 1 24575,'0'0'0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6.268"/>
    </inkml:context>
    <inkml:brush xml:id="br0">
      <inkml:brushProperty name="width" value="0.05" units="cm"/>
      <inkml:brushProperty name="height" value="0.05" units="cm"/>
    </inkml:brush>
  </inkml:definitions>
  <inkml:trace contextRef="#ctx0" brushRef="#br0">1 1 24575,'0'0'0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6.789"/>
    </inkml:context>
    <inkml:brush xml:id="br0">
      <inkml:brushProperty name="width" value="0.05" units="cm"/>
      <inkml:brushProperty name="height" value="0.05" units="cm"/>
    </inkml:brush>
  </inkml:definitions>
  <inkml:trace contextRef="#ctx0" brushRef="#br0">1 1 24575,'0'0'0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7.470"/>
    </inkml:context>
    <inkml:brush xml:id="br0">
      <inkml:brushProperty name="width" value="0.05" units="cm"/>
      <inkml:brushProperty name="height" value="0.05" units="cm"/>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9.003"/>
    </inkml:context>
    <inkml:brush xml:id="br0">
      <inkml:brushProperty name="width" value="0.05" units="cm"/>
      <inkml:brushProperty name="height" value="0.05" units="cm"/>
    </inkml:brush>
  </inkml:definitions>
  <inkml:trace contextRef="#ctx0" brushRef="#br0">0 0 24575,'4'0'0,"0"0"0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7.944"/>
    </inkml:context>
    <inkml:brush xml:id="br0">
      <inkml:brushProperty name="width" value="0.05" units="cm"/>
      <inkml:brushProperty name="height" value="0.05" units="cm"/>
    </inkml:brush>
  </inkml:definitions>
  <inkml:trace contextRef="#ctx0" brushRef="#br0">0 0 24575,'0'0'0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8.489"/>
    </inkml:context>
    <inkml:brush xml:id="br0">
      <inkml:brushProperty name="width" value="0.05" units="cm"/>
      <inkml:brushProperty name="height" value="0.05" units="cm"/>
    </inkml:brush>
  </inkml:definitions>
  <inkml:trace contextRef="#ctx0" brushRef="#br0">1 1 24575,'0'0'0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9.043"/>
    </inkml:context>
    <inkml:brush xml:id="br0">
      <inkml:brushProperty name="width" value="0.05" units="cm"/>
      <inkml:brushProperty name="height" value="0.05" units="cm"/>
    </inkml:brush>
  </inkml:definitions>
  <inkml:trace contextRef="#ctx0" brushRef="#br0">1 0 24575,'0'5'0,"0"-2"0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19.533"/>
    </inkml:context>
    <inkml:brush xml:id="br0">
      <inkml:brushProperty name="width" value="0.05" units="cm"/>
      <inkml:brushProperty name="height" value="0.05" units="cm"/>
    </inkml:brush>
  </inkml:definitions>
  <inkml:trace contextRef="#ctx0" brushRef="#br0">1 1 24575,'0'0'0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0.246"/>
    </inkml:context>
    <inkml:brush xml:id="br0">
      <inkml:brushProperty name="width" value="0.05" units="cm"/>
      <inkml:brushProperty name="height" value="0.05" units="cm"/>
    </inkml:brush>
  </inkml:definitions>
  <inkml:trace contextRef="#ctx0" brushRef="#br0">0 0 24575,'0'0'0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1.136"/>
    </inkml:context>
    <inkml:brush xml:id="br0">
      <inkml:brushProperty name="width" value="0.05" units="cm"/>
      <inkml:brushProperty name="height" value="0.05" units="cm"/>
    </inkml:brush>
  </inkml:definitions>
  <inkml:trace contextRef="#ctx0" brushRef="#br0">1 1 24575,'0'0'0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1.593"/>
    </inkml:context>
    <inkml:brush xml:id="br0">
      <inkml:brushProperty name="width" value="0.05" units="cm"/>
      <inkml:brushProperty name="height" value="0.05" units="cm"/>
    </inkml:brush>
  </inkml:definitions>
  <inkml:trace contextRef="#ctx0" brushRef="#br0">1 0 24575,'0'0'0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2.123"/>
    </inkml:context>
    <inkml:brush xml:id="br0">
      <inkml:brushProperty name="width" value="0.05" units="cm"/>
      <inkml:brushProperty name="height" value="0.05" units="cm"/>
    </inkml:brush>
  </inkml:definitions>
  <inkml:trace contextRef="#ctx0" brushRef="#br0">1 0 24575,'0'5'0,"0"-2"0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2.652"/>
    </inkml:context>
    <inkml:brush xml:id="br0">
      <inkml:brushProperty name="width" value="0.05" units="cm"/>
      <inkml:brushProperty name="height" value="0.05" units="cm"/>
    </inkml:brush>
  </inkml:definitions>
  <inkml:trace contextRef="#ctx0" brushRef="#br0">1 0 24575,'0'0'0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3.526"/>
    </inkml:context>
    <inkml:brush xml:id="br0">
      <inkml:brushProperty name="width" value="0.05" units="cm"/>
      <inkml:brushProperty name="height" value="0.05" units="cm"/>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9.636"/>
    </inkml:context>
    <inkml:brush xml:id="br0">
      <inkml:brushProperty name="width" value="0.05" units="cm"/>
      <inkml:brushProperty name="height" value="0.05" units="cm"/>
    </inkml:brush>
  </inkml:definitions>
  <inkml:trace contextRef="#ctx0" brushRef="#br0">1 1 24575,'0'0'0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4.055"/>
    </inkml:context>
    <inkml:brush xml:id="br0">
      <inkml:brushProperty name="width" value="0.05" units="cm"/>
      <inkml:brushProperty name="height" value="0.05" units="cm"/>
    </inkml:brush>
  </inkml:definitions>
  <inkml:trace contextRef="#ctx0" brushRef="#br0">1 0 24575,'0'0'0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4.713"/>
    </inkml:context>
    <inkml:brush xml:id="br0">
      <inkml:brushProperty name="width" value="0.05" units="cm"/>
      <inkml:brushProperty name="height" value="0.05" units="cm"/>
    </inkml:brush>
  </inkml:definitions>
  <inkml:trace contextRef="#ctx0" brushRef="#br0">0 0 24575,'0'0'0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5.427"/>
    </inkml:context>
    <inkml:brush xml:id="br0">
      <inkml:brushProperty name="width" value="0.05" units="cm"/>
      <inkml:brushProperty name="height" value="0.05" units="cm"/>
    </inkml:brush>
  </inkml:definitions>
  <inkml:trace contextRef="#ctx0" brushRef="#br0">1 1 24575,'0'0'0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6.020"/>
    </inkml:context>
    <inkml:brush xml:id="br0">
      <inkml:brushProperty name="width" value="0.05" units="cm"/>
      <inkml:brushProperty name="height" value="0.05" units="cm"/>
    </inkml:brush>
  </inkml:definitions>
  <inkml:trace contextRef="#ctx0" brushRef="#br0">0 1 24575,'0'0'0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6.606"/>
    </inkml:context>
    <inkml:brush xml:id="br0">
      <inkml:brushProperty name="width" value="0.05" units="cm"/>
      <inkml:brushProperty name="height" value="0.05" units="cm"/>
    </inkml:brush>
  </inkml:definitions>
  <inkml:trace contextRef="#ctx0" brushRef="#br0">0 0 24575,'5'0'0,"-2"0"0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7.039"/>
    </inkml:context>
    <inkml:brush xml:id="br0">
      <inkml:brushProperty name="width" value="0.05" units="cm"/>
      <inkml:brushProperty name="height" value="0.05" units="cm"/>
    </inkml:brush>
  </inkml:definitions>
  <inkml:trace contextRef="#ctx0" brushRef="#br0">0 0 24575,'5'0'0,"-2"0"0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7.688"/>
    </inkml:context>
    <inkml:brush xml:id="br0">
      <inkml:brushProperty name="width" value="0.05" units="cm"/>
      <inkml:brushProperty name="height" value="0.05" units="cm"/>
    </inkml:brush>
  </inkml:definitions>
  <inkml:trace contextRef="#ctx0" brushRef="#br0">0 0 24575,'0'0'0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8.290"/>
    </inkml:context>
    <inkml:brush xml:id="br0">
      <inkml:brushProperty name="width" value="0.05" units="cm"/>
      <inkml:brushProperty name="height" value="0.05" units="cm"/>
    </inkml:brush>
  </inkml:definitions>
  <inkml:trace contextRef="#ctx0" brushRef="#br0">0 0 24575,'0'0'0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8.716"/>
    </inkml:context>
    <inkml:brush xml:id="br0">
      <inkml:brushProperty name="width" value="0.05" units="cm"/>
      <inkml:brushProperty name="height" value="0.05" units="cm"/>
    </inkml:brush>
  </inkml:definitions>
  <inkml:trace contextRef="#ctx0" brushRef="#br0">0 1 24575,'5'0'0,"-1"0"0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30.358"/>
    </inkml:context>
    <inkml:brush xml:id="br0">
      <inkml:brushProperty name="width" value="0.05" units="cm"/>
      <inkml:brushProperty name="height" value="0.05" units="cm"/>
    </inkml:brush>
  </inkml:definitions>
  <inkml:trace contextRef="#ctx0" brushRef="#br0">0 1 24575,'5'0'0,"-2"0"0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0.317"/>
    </inkml:context>
    <inkml:brush xml:id="br0">
      <inkml:brushProperty name="width" value="0.05" units="cm"/>
      <inkml:brushProperty name="height" value="0.05" units="cm"/>
    </inkml:brush>
  </inkml:definitions>
  <inkml:trace contextRef="#ctx0" brushRef="#br0">0 0 24575,'0'0'0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9:29.245"/>
    </inkml:context>
    <inkml:brush xml:id="br0">
      <inkml:brushProperty name="width" value="0.05" units="cm"/>
      <inkml:brushProperty name="height" value="0.05" units="cm"/>
    </inkml:brush>
  </inkml:definitions>
  <inkml:trace contextRef="#ctx0" brushRef="#br0">0 1 24575,'5'4'0,"-1"0"0</inkml:trace>
  <inkml:trace contextRef="#ctx0" brushRef="#br0" timeOffset="448">44 9 24575,'10'0'0,"-2"0"0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37.857"/>
    </inkml:context>
    <inkml:brush xml:id="br0">
      <inkml:brushProperty name="width" value="0.05" units="cm"/>
      <inkml:brushProperty name="height" value="0.05" units="cm"/>
    </inkml:brush>
  </inkml:definitions>
  <inkml:trace contextRef="#ctx0" brushRef="#br0">0 1 24575,'0'0'0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38.426"/>
    </inkml:context>
    <inkml:brush xml:id="br0">
      <inkml:brushProperty name="width" value="0.05" units="cm"/>
      <inkml:brushProperty name="height" value="0.05" units="cm"/>
    </inkml:brush>
  </inkml:definitions>
  <inkml:trace contextRef="#ctx0" brushRef="#br0">0 0 24575,'0'0'0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39.275"/>
    </inkml:context>
    <inkml:brush xml:id="br0">
      <inkml:brushProperty name="width" value="0.05" units="cm"/>
      <inkml:brushProperty name="height" value="0.05" units="cm"/>
    </inkml:brush>
  </inkml:definitions>
  <inkml:trace contextRef="#ctx0" brushRef="#br0">1 1 24575,'0'0'0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39.934"/>
    </inkml:context>
    <inkml:brush xml:id="br0">
      <inkml:brushProperty name="width" value="0.05" units="cm"/>
      <inkml:brushProperty name="height" value="0.05" units="cm"/>
    </inkml:brush>
  </inkml:definitions>
  <inkml:trace contextRef="#ctx0" brushRef="#br0">1 0 24575,'0'0'0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0.760"/>
    </inkml:context>
    <inkml:brush xml:id="br0">
      <inkml:brushProperty name="width" value="0.05" units="cm"/>
      <inkml:brushProperty name="height" value="0.05" units="cm"/>
    </inkml:brush>
  </inkml:definitions>
  <inkml:trace contextRef="#ctx0" brushRef="#br0">0 1 24575,'0'0'0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1.305"/>
    </inkml:context>
    <inkml:brush xml:id="br0">
      <inkml:brushProperty name="width" value="0.05" units="cm"/>
      <inkml:brushProperty name="height" value="0.05" units="cm"/>
    </inkml:brush>
  </inkml:definitions>
  <inkml:trace contextRef="#ctx0" brushRef="#br0">1 1 24575,'0'0'0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1.955"/>
    </inkml:context>
    <inkml:brush xml:id="br0">
      <inkml:brushProperty name="width" value="0.05" units="cm"/>
      <inkml:brushProperty name="height" value="0.05" units="cm"/>
    </inkml:brush>
  </inkml:definitions>
  <inkml:trace contextRef="#ctx0" brushRef="#br0">1 0 24575,'0'0'0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2.533"/>
    </inkml:context>
    <inkml:brush xml:id="br0">
      <inkml:brushProperty name="width" value="0.05" units="cm"/>
      <inkml:brushProperty name="height" value="0.05" units="cm"/>
    </inkml:brush>
  </inkml:definitions>
  <inkml:trace contextRef="#ctx0" brushRef="#br0">0 1 24575,'0'0'0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3.238"/>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3T13:34:08.441"/>
    </inkml:context>
    <inkml:brush xml:id="br0">
      <inkml:brushProperty name="width" value="0.05" units="cm"/>
      <inkml:brushProperty name="height" value="0.05" units="cm"/>
      <inkml:brushProperty name="color" value="#E71224"/>
    </inkml:brush>
  </inkml:definitions>
  <inkml:trace contextRef="#ctx0" brushRef="#br0">0 187 24575,'0'-7'0,"3"3"0,-2-3 0,2 3 0,1 0 0,-3-2 0,2 2 0,-3-3 0,0-1 0,0 1 0,0 0 0,3 3 0,-2-3 0,2 3 0,0 0 0,-2-3 0,6 6 0,-7-5 0,7 2 0,-7-3 0,7 3 0,-3-3 0,3 7 0,-3-7 0,2 6 0,-5-5 0,6 5 0,-3-2 0,0 0 0,2 2 0,-5-6 0,5 6 0,-5-6 0,5 7 0,-2-4 0,0 1 0,2 2 0,-2-2 0,3 3 0,-3-3 0,2 2 0,-2-2 0,3 3 0,0 0 0,0 0 0,0-4 0,1 4 0,-1-4 0,0 4 0,0 0 0,0 0 0,0 0 0,0 0 0,0 0 0,0 0 0,0 0 0,0 0 0,0 0 0,0 0 0,0 0 0,0 0 0,0 0 0,-1 0 0,-2 3 0,3-2 0,-7 5 0,7-2 0,-4 3 0,1 0 0,3-3 0,-3-1 0,0 0 0,2-2 0,-5 6 0,5-7 0,-2 7 0,3-7 0,0 3 0,0-3 0,0 0 0,0 0 0,0 0 0,0 0 0,0 0 0,0 0 0,0-3 0,0 2 0,0-5 0,1 5 0,-4-5 0,2 5 0,-5-6 0,6 6 0,-3-6 0,4 6 0,-4-5 0,3 5 0,-7-6 0,7 6 0,-2-3 0,2 1 0,0 2 0,-3-2 0,-1 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0.871"/>
    </inkml:context>
    <inkml:brush xml:id="br0">
      <inkml:brushProperty name="width" value="0.05" units="cm"/>
      <inkml:brushProperty name="height" value="0.05" units="cm"/>
    </inkml:brush>
  </inkml:definitions>
  <inkml:trace contextRef="#ctx0" brushRef="#br0">0 0 24575,'0'0'0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4.032"/>
    </inkml:context>
    <inkml:brush xml:id="br0">
      <inkml:brushProperty name="width" value="0.05" units="cm"/>
      <inkml:brushProperty name="height" value="0.05" units="cm"/>
    </inkml:brush>
  </inkml:definitions>
  <inkml:trace contextRef="#ctx0" brushRef="#br0">1 0 24575,'0'0'0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4.898"/>
    </inkml:context>
    <inkml:brush xml:id="br0">
      <inkml:brushProperty name="width" value="0.05" units="cm"/>
      <inkml:brushProperty name="height" value="0.05" units="cm"/>
    </inkml:brush>
  </inkml:definitions>
  <inkml:trace contextRef="#ctx0" brushRef="#br0">0 0 24575,'0'0'0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5.532"/>
    </inkml:context>
    <inkml:brush xml:id="br0">
      <inkml:brushProperty name="width" value="0.05" units="cm"/>
      <inkml:brushProperty name="height" value="0.05" units="cm"/>
    </inkml:brush>
  </inkml:definitions>
  <inkml:trace contextRef="#ctx0" brushRef="#br0">1 1 24575,'0'0'0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6.053"/>
    </inkml:context>
    <inkml:brush xml:id="br0">
      <inkml:brushProperty name="width" value="0.05" units="cm"/>
      <inkml:brushProperty name="height" value="0.05" units="cm"/>
    </inkml:brush>
  </inkml:definitions>
  <inkml:trace contextRef="#ctx0" brushRef="#br0">1 1 24575,'4'0'0,"0"0"0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6.766"/>
    </inkml:context>
    <inkml:brush xml:id="br0">
      <inkml:brushProperty name="width" value="0.05" units="cm"/>
      <inkml:brushProperty name="height" value="0.05" units="cm"/>
    </inkml:brush>
  </inkml:definitions>
  <inkml:trace contextRef="#ctx0" brushRef="#br0">1 1 24575,'0'0'0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7.337"/>
    </inkml:context>
    <inkml:brush xml:id="br0">
      <inkml:brushProperty name="width" value="0.05" units="cm"/>
      <inkml:brushProperty name="height" value="0.05" units="cm"/>
    </inkml:brush>
  </inkml:definitions>
  <inkml:trace contextRef="#ctx0" brushRef="#br0">0 0 24575,'0'0'0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7.930"/>
    </inkml:context>
    <inkml:brush xml:id="br0">
      <inkml:brushProperty name="width" value="0.05" units="cm"/>
      <inkml:brushProperty name="height" value="0.05" units="cm"/>
    </inkml:brush>
  </inkml:definitions>
  <inkml:trace contextRef="#ctx0" brushRef="#br0">1 0 24575,'0'0'0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8.563"/>
    </inkml:context>
    <inkml:brush xml:id="br0">
      <inkml:brushProperty name="width" value="0.05" units="cm"/>
      <inkml:brushProperty name="height" value="0.05" units="cm"/>
    </inkml:brush>
  </inkml:definitions>
  <inkml:trace contextRef="#ctx0" brushRef="#br0">0 0 24575,'0'0'0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49.750"/>
    </inkml:context>
    <inkml:brush xml:id="br0">
      <inkml:brushProperty name="width" value="0.05" units="cm"/>
      <inkml:brushProperty name="height" value="0.05" units="cm"/>
    </inkml:brush>
  </inkml:definitions>
  <inkml:trace contextRef="#ctx0" brushRef="#br0">1 1 24575,'0'0'0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0:50.551"/>
    </inkml:context>
    <inkml:brush xml:id="br0">
      <inkml:brushProperty name="width" value="0.05" units="cm"/>
      <inkml:brushProperty name="height" value="0.05" units="cm"/>
    </inkml:brush>
  </inkml:definitions>
  <inkml:trace contextRef="#ctx0" brushRef="#br0">1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1.536"/>
    </inkml:context>
    <inkml:brush xml:id="br0">
      <inkml:brushProperty name="width" value="0.05" units="cm"/>
      <inkml:brushProperty name="height" value="0.05" units="cm"/>
    </inkml:brush>
  </inkml:definitions>
  <inkml:trace contextRef="#ctx0" brushRef="#br0">0 1 24575,'0'0'0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16.809"/>
    </inkml:context>
    <inkml:brush xml:id="br0">
      <inkml:brushProperty name="width" value="0.05" units="cm"/>
      <inkml:brushProperty name="height" value="0.05" units="cm"/>
    </inkml:brush>
  </inkml:definitions>
  <inkml:trace contextRef="#ctx0" brushRef="#br0">1 1 24575,'0'0'0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17.370"/>
    </inkml:context>
    <inkml:brush xml:id="br0">
      <inkml:brushProperty name="width" value="0.05" units="cm"/>
      <inkml:brushProperty name="height" value="0.05" units="cm"/>
    </inkml:brush>
  </inkml:definitions>
  <inkml:trace contextRef="#ctx0" brushRef="#br0">0 1 24575,'0'4'0,"0"0"0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18.052"/>
    </inkml:context>
    <inkml:brush xml:id="br0">
      <inkml:brushProperty name="width" value="0.05" units="cm"/>
      <inkml:brushProperty name="height" value="0.05" units="cm"/>
    </inkml:brush>
  </inkml:definitions>
  <inkml:trace contextRef="#ctx0" brushRef="#br0">1 0 24575,'0'4'0,"0"0"0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18.589"/>
    </inkml:context>
    <inkml:brush xml:id="br0">
      <inkml:brushProperty name="width" value="0.05" units="cm"/>
      <inkml:brushProperty name="height" value="0.05" units="cm"/>
    </inkml:brush>
  </inkml:definitions>
  <inkml:trace contextRef="#ctx0" brushRef="#br0">1 0 24575,'0'0'0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19.319"/>
    </inkml:context>
    <inkml:brush xml:id="br0">
      <inkml:brushProperty name="width" value="0.05" units="cm"/>
      <inkml:brushProperty name="height" value="0.05" units="cm"/>
    </inkml:brush>
  </inkml:definitions>
  <inkml:trace contextRef="#ctx0" brushRef="#br0">0 0 24575,'0'0'0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19.913"/>
    </inkml:context>
    <inkml:brush xml:id="br0">
      <inkml:brushProperty name="width" value="0.05" units="cm"/>
      <inkml:brushProperty name="height" value="0.05" units="cm"/>
    </inkml:brush>
  </inkml:definitions>
  <inkml:trace contextRef="#ctx0" brushRef="#br0">0 1 24575,'0'0'0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0.603"/>
    </inkml:context>
    <inkml:brush xml:id="br0">
      <inkml:brushProperty name="width" value="0.05" units="cm"/>
      <inkml:brushProperty name="height" value="0.05" units="cm"/>
    </inkml:brush>
  </inkml:definitions>
  <inkml:trace contextRef="#ctx0" brushRef="#br0">1 1 24575,'0'0'0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1.613"/>
    </inkml:context>
    <inkml:brush xml:id="br0">
      <inkml:brushProperty name="width" value="0.05" units="cm"/>
      <inkml:brushProperty name="height" value="0.05" units="cm"/>
    </inkml:brush>
  </inkml:definitions>
  <inkml:trace contextRef="#ctx0" brushRef="#br0">0 0 24575,'0'0'0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2.277"/>
    </inkml:context>
    <inkml:brush xml:id="br0">
      <inkml:brushProperty name="width" value="0.05" units="cm"/>
      <inkml:brushProperty name="height" value="0.05" units="cm"/>
    </inkml:brush>
  </inkml:definitions>
  <inkml:trace contextRef="#ctx0" brushRef="#br0">1 1 24575,'0'0'0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2.961"/>
    </inkml:context>
    <inkml:brush xml:id="br0">
      <inkml:brushProperty name="width" value="0.05" units="cm"/>
      <inkml:brushProperty name="height" value="0.05" units="cm"/>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2.162"/>
    </inkml:context>
    <inkml:brush xml:id="br0">
      <inkml:brushProperty name="width" value="0.05" units="cm"/>
      <inkml:brushProperty name="height" value="0.05" units="cm"/>
    </inkml:brush>
  </inkml:definitions>
  <inkml:trace contextRef="#ctx0" brushRef="#br0">1 1 24575,'0'0'0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4.220"/>
    </inkml:context>
    <inkml:brush xml:id="br0">
      <inkml:brushProperty name="width" value="0.05" units="cm"/>
      <inkml:brushProperty name="height" value="0.05" units="cm"/>
    </inkml:brush>
  </inkml:definitions>
  <inkml:trace contextRef="#ctx0" brushRef="#br0">1 1 24575,'0'0'0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4.829"/>
    </inkml:context>
    <inkml:brush xml:id="br0">
      <inkml:brushProperty name="width" value="0.05" units="cm"/>
      <inkml:brushProperty name="height" value="0.05" units="cm"/>
    </inkml:brush>
  </inkml:definitions>
  <inkml:trace contextRef="#ctx0" brushRef="#br0">0 1 24575,'0'0'0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5.431"/>
    </inkml:context>
    <inkml:brush xml:id="br0">
      <inkml:brushProperty name="width" value="0.05" units="cm"/>
      <inkml:brushProperty name="height" value="0.05" units="cm"/>
    </inkml:brush>
  </inkml:definitions>
  <inkml:trace contextRef="#ctx0" brushRef="#br0">1 1 24575,'0'0'0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6.065"/>
    </inkml:context>
    <inkml:brush xml:id="br0">
      <inkml:brushProperty name="width" value="0.05" units="cm"/>
      <inkml:brushProperty name="height" value="0.05" units="cm"/>
    </inkml:brush>
  </inkml:definitions>
  <inkml:trace contextRef="#ctx0" brushRef="#br0">0 0 24575,'0'0'0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6.634"/>
    </inkml:context>
    <inkml:brush xml:id="br0">
      <inkml:brushProperty name="width" value="0.05" units="cm"/>
      <inkml:brushProperty name="height" value="0.05" units="cm"/>
    </inkml:brush>
  </inkml:definitions>
  <inkml:trace contextRef="#ctx0" brushRef="#br0">1 1 24575,'0'0'0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7.227"/>
    </inkml:context>
    <inkml:brush xml:id="br0">
      <inkml:brushProperty name="width" value="0.05" units="cm"/>
      <inkml:brushProperty name="height" value="0.05" units="cm"/>
    </inkml:brush>
  </inkml:definitions>
  <inkml:trace contextRef="#ctx0" brushRef="#br0">1 0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7.861"/>
    </inkml:context>
    <inkml:brush xml:id="br0">
      <inkml:brushProperty name="width" value="0.05" units="cm"/>
      <inkml:brushProperty name="height" value="0.05" units="cm"/>
    </inkml:brush>
  </inkml:definitions>
  <inkml:trace contextRef="#ctx0" brushRef="#br0">1 0 24575,'0'0'0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8.439"/>
    </inkml:context>
    <inkml:brush xml:id="br0">
      <inkml:brushProperty name="width" value="0.05" units="cm"/>
      <inkml:brushProperty name="height" value="0.05" units="cm"/>
    </inkml:brush>
  </inkml:definitions>
  <inkml:trace contextRef="#ctx0" brushRef="#br0">1 0 24575,'0'0'0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9.241"/>
    </inkml:context>
    <inkml:brush xml:id="br0">
      <inkml:brushProperty name="width" value="0.05" units="cm"/>
      <inkml:brushProperty name="height" value="0.05" units="cm"/>
    </inkml:brush>
  </inkml:definitions>
  <inkml:trace contextRef="#ctx0" brushRef="#br0">1 0 24575,'0'0'0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29.859"/>
    </inkml:context>
    <inkml:brush xml:id="br0">
      <inkml:brushProperty name="width" value="0.05" units="cm"/>
      <inkml:brushProperty name="height" value="0.05" units="cm"/>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2.916"/>
    </inkml:context>
    <inkml:brush xml:id="br0">
      <inkml:brushProperty name="width" value="0.05" units="cm"/>
      <inkml:brushProperty name="height" value="0.05" units="cm"/>
    </inkml:brush>
  </inkml:definitions>
  <inkml:trace contextRef="#ctx0" brushRef="#br0">0 1 24575,'0'0'0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0.773"/>
    </inkml:context>
    <inkml:brush xml:id="br0">
      <inkml:brushProperty name="width" value="0.05" units="cm"/>
      <inkml:brushProperty name="height" value="0.05" units="cm"/>
    </inkml:brush>
  </inkml:definitions>
  <inkml:trace contextRef="#ctx0" brushRef="#br0">0 0 24575,'0'0'0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1.382"/>
    </inkml:context>
    <inkml:brush xml:id="br0">
      <inkml:brushProperty name="width" value="0.05" units="cm"/>
      <inkml:brushProperty name="height" value="0.05" units="cm"/>
    </inkml:brush>
  </inkml:definitions>
  <inkml:trace contextRef="#ctx0" brushRef="#br0">0 0 24575,'0'0'0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2.208"/>
    </inkml:context>
    <inkml:brush xml:id="br0">
      <inkml:brushProperty name="width" value="0.05" units="cm"/>
      <inkml:brushProperty name="height" value="0.05" units="cm"/>
    </inkml:brush>
  </inkml:definitions>
  <inkml:trace contextRef="#ctx0" brushRef="#br0">0 1 24575,'0'0'0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3.355"/>
    </inkml:context>
    <inkml:brush xml:id="br0">
      <inkml:brushProperty name="width" value="0.05" units="cm"/>
      <inkml:brushProperty name="height" value="0.05" units="cm"/>
    </inkml:brush>
  </inkml:definitions>
  <inkml:trace contextRef="#ctx0" brushRef="#br0">1 0 24575,'0'0'0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3.893"/>
    </inkml:context>
    <inkml:brush xml:id="br0">
      <inkml:brushProperty name="width" value="0.05" units="cm"/>
      <inkml:brushProperty name="height" value="0.05" units="cm"/>
    </inkml:brush>
  </inkml:definitions>
  <inkml:trace contextRef="#ctx0" brushRef="#br0">1 0 24575,'4'0'0,"0"0"0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4.526"/>
    </inkml:context>
    <inkml:brush xml:id="br0">
      <inkml:brushProperty name="width" value="0.05" units="cm"/>
      <inkml:brushProperty name="height" value="0.05" units="cm"/>
    </inkml:brush>
  </inkml:definitions>
  <inkml:trace contextRef="#ctx0" brushRef="#br0">0 0 24575,'0'0'0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5.040"/>
    </inkml:context>
    <inkml:brush xml:id="br0">
      <inkml:brushProperty name="width" value="0.05" units="cm"/>
      <inkml:brushProperty name="height" value="0.05" units="cm"/>
    </inkml:brush>
  </inkml:definitions>
  <inkml:trace contextRef="#ctx0" brushRef="#br0">0 1 24575,'0'0'0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5.737"/>
    </inkml:context>
    <inkml:brush xml:id="br0">
      <inkml:brushProperty name="width" value="0.05" units="cm"/>
      <inkml:brushProperty name="height" value="0.05" units="cm"/>
    </inkml:brush>
  </inkml:definitions>
  <inkml:trace contextRef="#ctx0" brushRef="#br0">0 1 24575,'0'0'0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6.315"/>
    </inkml:context>
    <inkml:brush xml:id="br0">
      <inkml:brushProperty name="width" value="0.05" units="cm"/>
      <inkml:brushProperty name="height" value="0.05" units="cm"/>
    </inkml:brush>
  </inkml:definitions>
  <inkml:trace contextRef="#ctx0" brushRef="#br0">0 1 24575,'0'0'0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7.045"/>
    </inkml:context>
    <inkml:brush xml:id="br0">
      <inkml:brushProperty name="width" value="0.05" units="cm"/>
      <inkml:brushProperty name="height" value="0.05" units="cm"/>
    </inkml:brush>
  </inkml:definitions>
  <inkml:trace contextRef="#ctx0" brushRef="#br0">0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3.397"/>
    </inkml:context>
    <inkml:brush xml:id="br0">
      <inkml:brushProperty name="width" value="0.05" units="cm"/>
      <inkml:brushProperty name="height" value="0.05" units="cm"/>
    </inkml:brush>
  </inkml:definitions>
  <inkml:trace contextRef="#ctx0" brushRef="#br0">0 1 24575,'0'0'0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7.711"/>
    </inkml:context>
    <inkml:brush xml:id="br0">
      <inkml:brushProperty name="width" value="0.05" units="cm"/>
      <inkml:brushProperty name="height" value="0.05" units="cm"/>
    </inkml:brush>
  </inkml:definitions>
  <inkml:trace contextRef="#ctx0" brushRef="#br0">0 1 24575,'0'0'0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8.368"/>
    </inkml:context>
    <inkml:brush xml:id="br0">
      <inkml:brushProperty name="width" value="0.05" units="cm"/>
      <inkml:brushProperty name="height" value="0.05" units="cm"/>
    </inkml:brush>
  </inkml:definitions>
  <inkml:trace contextRef="#ctx0" brushRef="#br0">0 1 24575,'0'0'0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8.841"/>
    </inkml:context>
    <inkml:brush xml:id="br0">
      <inkml:brushProperty name="width" value="0.05" units="cm"/>
      <inkml:brushProperty name="height" value="0.05" units="cm"/>
    </inkml:brush>
  </inkml:definitions>
  <inkml:trace contextRef="#ctx0" brushRef="#br0">1 1 24575,'0'0'0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39.507"/>
    </inkml:context>
    <inkml:brush xml:id="br0">
      <inkml:brushProperty name="width" value="0.05" units="cm"/>
      <inkml:brushProperty name="height" value="0.05" units="cm"/>
    </inkml:brush>
  </inkml:definitions>
  <inkml:trace contextRef="#ctx0" brushRef="#br0">1 0 24575,'0'0'0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0.108"/>
    </inkml:context>
    <inkml:brush xml:id="br0">
      <inkml:brushProperty name="width" value="0.05" units="cm"/>
      <inkml:brushProperty name="height" value="0.05" units="cm"/>
    </inkml:brush>
  </inkml:definitions>
  <inkml:trace contextRef="#ctx0" brushRef="#br0">0 0 24575,'0'5'0,"0"-2"0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1.119"/>
    </inkml:context>
    <inkml:brush xml:id="br0">
      <inkml:brushProperty name="width" value="0.05" units="cm"/>
      <inkml:brushProperty name="height" value="0.05" units="cm"/>
    </inkml:brush>
  </inkml:definitions>
  <inkml:trace contextRef="#ctx0" brushRef="#br0">0 0 24575,'4'0'0,"0"0"0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1.609"/>
    </inkml:context>
    <inkml:brush xml:id="br0">
      <inkml:brushProperty name="width" value="0.05" units="cm"/>
      <inkml:brushProperty name="height" value="0.05" units="cm"/>
    </inkml:brush>
  </inkml:definitions>
  <inkml:trace contextRef="#ctx0" brushRef="#br0">1 1 24575,'0'0'0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2.387"/>
    </inkml:context>
    <inkml:brush xml:id="br0">
      <inkml:brushProperty name="width" value="0.05" units="cm"/>
      <inkml:brushProperty name="height" value="0.05" units="cm"/>
    </inkml:brush>
  </inkml:definitions>
  <inkml:trace contextRef="#ctx0" brushRef="#br0">1 1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3.084"/>
    </inkml:context>
    <inkml:brush xml:id="br0">
      <inkml:brushProperty name="width" value="0.05" units="cm"/>
      <inkml:brushProperty name="height" value="0.05" units="cm"/>
    </inkml:brush>
  </inkml:definitions>
  <inkml:trace contextRef="#ctx0" brushRef="#br0">1 0 24575,'0'0'0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3.566"/>
    </inkml:context>
    <inkml:brush xml:id="br0">
      <inkml:brushProperty name="width" value="0.05" units="cm"/>
      <inkml:brushProperty name="height" value="0.05" units="cm"/>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3.894"/>
    </inkml:context>
    <inkml:brush xml:id="br0">
      <inkml:brushProperty name="width" value="0.05" units="cm"/>
      <inkml:brushProperty name="height" value="0.05" units="cm"/>
    </inkml:brush>
  </inkml:definitions>
  <inkml:trace contextRef="#ctx0" brushRef="#br0">0 0 24575,'0'0'0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4.191"/>
    </inkml:context>
    <inkml:brush xml:id="br0">
      <inkml:brushProperty name="width" value="0.05" units="cm"/>
      <inkml:brushProperty name="height" value="0.05" units="cm"/>
    </inkml:brush>
  </inkml:definitions>
  <inkml:trace contextRef="#ctx0" brushRef="#br0">1 1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4.889"/>
    </inkml:context>
    <inkml:brush xml:id="br0">
      <inkml:brushProperty name="width" value="0.05" units="cm"/>
      <inkml:brushProperty name="height" value="0.05" units="cm"/>
    </inkml:brush>
  </inkml:definitions>
  <inkml:trace contextRef="#ctx0" brushRef="#br0">0 0 24575,'5'0'0,"-2"0"0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5.506"/>
    </inkml:context>
    <inkml:brush xml:id="br0">
      <inkml:brushProperty name="width" value="0.05" units="cm"/>
      <inkml:brushProperty name="height" value="0.05" units="cm"/>
    </inkml:brush>
  </inkml:definitions>
  <inkml:trace contextRef="#ctx0" brushRef="#br0">1 1 24575,'4'0'0,"-1"0"0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6.116"/>
    </inkml:context>
    <inkml:brush xml:id="br0">
      <inkml:brushProperty name="width" value="0.05" units="cm"/>
      <inkml:brushProperty name="height" value="0.05" units="cm"/>
    </inkml:brush>
  </inkml:definitions>
  <inkml:trace contextRef="#ctx0" brushRef="#br0">1 1 24575,'0'0'0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6.749"/>
    </inkml:context>
    <inkml:brush xml:id="br0">
      <inkml:brushProperty name="width" value="0.05" units="cm"/>
      <inkml:brushProperty name="height" value="0.05" units="cm"/>
    </inkml:brush>
  </inkml:definitions>
  <inkml:trace contextRef="#ctx0" brushRef="#br0">0 0 24575,'0'0'0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7.439"/>
    </inkml:context>
    <inkml:brush xml:id="br0">
      <inkml:brushProperty name="width" value="0.05" units="cm"/>
      <inkml:brushProperty name="height" value="0.05" units="cm"/>
    </inkml:brush>
  </inkml:definitions>
  <inkml:trace contextRef="#ctx0" brushRef="#br0">1 0 24575,'0'0'0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8.017"/>
    </inkml:context>
    <inkml:brush xml:id="br0">
      <inkml:brushProperty name="width" value="0.05" units="cm"/>
      <inkml:brushProperty name="height" value="0.05" units="cm"/>
    </inkml:brush>
  </inkml:definitions>
  <inkml:trace contextRef="#ctx0" brushRef="#br0">0 1 24575,'0'0'0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8.770"/>
    </inkml:context>
    <inkml:brush xml:id="br0">
      <inkml:brushProperty name="width" value="0.05" units="cm"/>
      <inkml:brushProperty name="height" value="0.05" units="cm"/>
    </inkml:brush>
  </inkml:definitions>
  <inkml:trace contextRef="#ctx0" brushRef="#br0">1 1 24575,'0'0'0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49.396"/>
    </inkml:context>
    <inkml:brush xml:id="br0">
      <inkml:brushProperty name="width" value="0.05" units="cm"/>
      <inkml:brushProperty name="height" value="0.05" units="cm"/>
    </inkml:brush>
  </inkml:definitions>
  <inkml:trace contextRef="#ctx0" brushRef="#br0">0 0 24575,'0'0'0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0.005"/>
    </inkml:context>
    <inkml:brush xml:id="br0">
      <inkml:brushProperty name="width" value="0.05" units="cm"/>
      <inkml:brushProperty name="height" value="0.05" units="cm"/>
    </inkml:brush>
  </inkml:definitions>
  <inkml:trace contextRef="#ctx0" brushRef="#br0">1 1 24575,'0'4'0,"0"0"0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4.352"/>
    </inkml:context>
    <inkml:brush xml:id="br0">
      <inkml:brushProperty name="width" value="0.05" units="cm"/>
      <inkml:brushProperty name="height" value="0.05" units="cm"/>
    </inkml:brush>
  </inkml:definitions>
  <inkml:trace contextRef="#ctx0" brushRef="#br0">0 0 24575,'0'0'0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0.871"/>
    </inkml:context>
    <inkml:brush xml:id="br0">
      <inkml:brushProperty name="width" value="0.05" units="cm"/>
      <inkml:brushProperty name="height" value="0.05" units="cm"/>
    </inkml:brush>
  </inkml:definitions>
  <inkml:trace contextRef="#ctx0" brushRef="#br0">1 1 24575,'0'0'0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1.465"/>
    </inkml:context>
    <inkml:brush xml:id="br0">
      <inkml:brushProperty name="width" value="0.05" units="cm"/>
      <inkml:brushProperty name="height" value="0.05" units="cm"/>
    </inkml:brush>
  </inkml:definitions>
  <inkml:trace contextRef="#ctx0" brushRef="#br0">0 1 24575,'0'0'0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2.010"/>
    </inkml:context>
    <inkml:brush xml:id="br0">
      <inkml:brushProperty name="width" value="0.05" units="cm"/>
      <inkml:brushProperty name="height" value="0.05" units="cm"/>
    </inkml:brush>
  </inkml:definitions>
  <inkml:trace contextRef="#ctx0" brushRef="#br0">1 1 24575,'0'0'0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2.588"/>
    </inkml:context>
    <inkml:brush xml:id="br0">
      <inkml:brushProperty name="width" value="0.05" units="cm"/>
      <inkml:brushProperty name="height" value="0.05" units="cm"/>
    </inkml:brush>
  </inkml:definitions>
  <inkml:trace contextRef="#ctx0" brushRef="#br0">1 1 24575,'0'0'0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3.150"/>
    </inkml:context>
    <inkml:brush xml:id="br0">
      <inkml:brushProperty name="width" value="0.05" units="cm"/>
      <inkml:brushProperty name="height" value="0.05" units="cm"/>
    </inkml:brush>
  </inkml:definitions>
  <inkml:trace contextRef="#ctx0" brushRef="#br0">1 1 24575,'0'0'0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3.726"/>
    </inkml:context>
    <inkml:brush xml:id="br0">
      <inkml:brushProperty name="width" value="0.05" units="cm"/>
      <inkml:brushProperty name="height" value="0.05" units="cm"/>
    </inkml:brush>
  </inkml:definitions>
  <inkml:trace contextRef="#ctx0" brushRef="#br0">1 0 24575,'4'0'0,"0"0"0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4.455"/>
    </inkml:context>
    <inkml:brush xml:id="br0">
      <inkml:brushProperty name="width" value="0.05" units="cm"/>
      <inkml:brushProperty name="height" value="0.05" units="cm"/>
    </inkml:brush>
  </inkml:definitions>
  <inkml:trace contextRef="#ctx0" brushRef="#br0">1 1 24575,'0'0'0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5.122"/>
    </inkml:context>
    <inkml:brush xml:id="br0">
      <inkml:brushProperty name="width" value="0.05" units="cm"/>
      <inkml:brushProperty name="height" value="0.05" units="cm"/>
    </inkml:brush>
  </inkml:definitions>
  <inkml:trace contextRef="#ctx0" brushRef="#br0">1 0 24575,'0'0'0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5.763"/>
    </inkml:context>
    <inkml:brush xml:id="br0">
      <inkml:brushProperty name="width" value="0.05" units="cm"/>
      <inkml:brushProperty name="height" value="0.05" units="cm"/>
    </inkml:brush>
  </inkml:definitions>
  <inkml:trace contextRef="#ctx0" brushRef="#br0">1 1 24575,'4'0'0,"0"0"0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6.284"/>
    </inkml:context>
    <inkml:brush xml:id="br0">
      <inkml:brushProperty name="width" value="0.05" units="cm"/>
      <inkml:brushProperty name="height" value="0.05" units="cm"/>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4.896"/>
    </inkml:context>
    <inkml:brush xml:id="br0">
      <inkml:brushProperty name="width" value="0.05" units="cm"/>
      <inkml:brushProperty name="height" value="0.05" units="cm"/>
    </inkml:brush>
  </inkml:definitions>
  <inkml:trace contextRef="#ctx0" brushRef="#br0">0 0 24575,'0'0'0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7.095"/>
    </inkml:context>
    <inkml:brush xml:id="br0">
      <inkml:brushProperty name="width" value="0.05" units="cm"/>
      <inkml:brushProperty name="height" value="0.05" units="cm"/>
    </inkml:brush>
  </inkml:definitions>
  <inkml:trace contextRef="#ctx0" brushRef="#br0">0 1 24575,'0'0'0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7.761"/>
    </inkml:context>
    <inkml:brush xml:id="br0">
      <inkml:brushProperty name="width" value="0.05" units="cm"/>
      <inkml:brushProperty name="height" value="0.05" units="cm"/>
    </inkml:brush>
  </inkml:definitions>
  <inkml:trace contextRef="#ctx0" brushRef="#br0">0 1 24575,'0'0'0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8.523"/>
    </inkml:context>
    <inkml:brush xml:id="br0">
      <inkml:brushProperty name="width" value="0.05" units="cm"/>
      <inkml:brushProperty name="height" value="0.05" units="cm"/>
    </inkml:brush>
  </inkml:definitions>
  <inkml:trace contextRef="#ctx0" brushRef="#br0">0 0 24575,'0'5'0,"0"-2"0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9.116"/>
    </inkml:context>
    <inkml:brush xml:id="br0">
      <inkml:brushProperty name="width" value="0.05" units="cm"/>
      <inkml:brushProperty name="height" value="0.05" units="cm"/>
    </inkml:brush>
  </inkml:definitions>
  <inkml:trace contextRef="#ctx0" brushRef="#br0">0 1 24575,'0'0'0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1:59.702"/>
    </inkml:context>
    <inkml:brush xml:id="br0">
      <inkml:brushProperty name="width" value="0.05" units="cm"/>
      <inkml:brushProperty name="height" value="0.05" units="cm"/>
    </inkml:brush>
  </inkml:definitions>
  <inkml:trace contextRef="#ctx0" brushRef="#br0">0 1 24575,'0'4'0,"0"0"0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0.319"/>
    </inkml:context>
    <inkml:brush xml:id="br0">
      <inkml:brushProperty name="width" value="0.05" units="cm"/>
      <inkml:brushProperty name="height" value="0.05" units="cm"/>
    </inkml:brush>
  </inkml:definitions>
  <inkml:trace contextRef="#ctx0" brushRef="#br0">0 1 24575,'0'0'0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1.009"/>
    </inkml:context>
    <inkml:brush xml:id="br0">
      <inkml:brushProperty name="width" value="0.05" units="cm"/>
      <inkml:brushProperty name="height" value="0.05" units="cm"/>
    </inkml:brush>
  </inkml:definitions>
  <inkml:trace contextRef="#ctx0" brushRef="#br0">0 1 24575,'5'0'0,"-2"0"0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1.595"/>
    </inkml:context>
    <inkml:brush xml:id="br0">
      <inkml:brushProperty name="width" value="0.05" units="cm"/>
      <inkml:brushProperty name="height" value="0.05" units="cm"/>
    </inkml:brush>
  </inkml:definitions>
  <inkml:trace contextRef="#ctx0" brushRef="#br0">1 1 24575,'0'0'0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2.172"/>
    </inkml:context>
    <inkml:brush xml:id="br0">
      <inkml:brushProperty name="width" value="0.05" units="cm"/>
      <inkml:brushProperty name="height" value="0.05" units="cm"/>
    </inkml:brush>
  </inkml:definitions>
  <inkml:trace contextRef="#ctx0" brushRef="#br0">1 1 24575,'0'0'0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2.645"/>
    </inkml:context>
    <inkml:brush xml:id="br0">
      <inkml:brushProperty name="width" value="0.05" units="cm"/>
      <inkml:brushProperty name="height" value="0.05" units="cm"/>
    </inkml:brush>
  </inkml:definitions>
  <inkml:trace contextRef="#ctx0" brushRef="#br0">1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5.514"/>
    </inkml:context>
    <inkml:brush xml:id="br0">
      <inkml:brushProperty name="width" value="0.05" units="cm"/>
      <inkml:brushProperty name="height" value="0.05" units="cm"/>
    </inkml:brush>
  </inkml:definitions>
  <inkml:trace contextRef="#ctx0" brushRef="#br0">1 0 24575,'0'0'0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3.151"/>
    </inkml:context>
    <inkml:brush xml:id="br0">
      <inkml:brushProperty name="width" value="0.05" units="cm"/>
      <inkml:brushProperty name="height" value="0.05" units="cm"/>
    </inkml:brush>
  </inkml:definitions>
  <inkml:trace contextRef="#ctx0" brushRef="#br0">1 1 24575,'0'0'0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3.833"/>
    </inkml:context>
    <inkml:brush xml:id="br0">
      <inkml:brushProperty name="width" value="0.05" units="cm"/>
      <inkml:brushProperty name="height" value="0.05" units="cm"/>
    </inkml:brush>
  </inkml:definitions>
  <inkml:trace contextRef="#ctx0" brushRef="#br0">0 1 24575,'0'0'0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4.456"/>
    </inkml:context>
    <inkml:brush xml:id="br0">
      <inkml:brushProperty name="width" value="0.05" units="cm"/>
      <inkml:brushProperty name="height" value="0.05" units="cm"/>
    </inkml:brush>
  </inkml:definitions>
  <inkml:trace contextRef="#ctx0" brushRef="#br0">0 0 24575,'0'0'0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4.963"/>
    </inkml:context>
    <inkml:brush xml:id="br0">
      <inkml:brushProperty name="width" value="0.05" units="cm"/>
      <inkml:brushProperty name="height" value="0.05" units="cm"/>
    </inkml:brush>
  </inkml:definitions>
  <inkml:trace contextRef="#ctx0" brushRef="#br0">1 0 24575,'0'0'0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5.468"/>
    </inkml:context>
    <inkml:brush xml:id="br0">
      <inkml:brushProperty name="width" value="0.05" units="cm"/>
      <inkml:brushProperty name="height" value="0.05" units="cm"/>
    </inkml:brush>
  </inkml:definitions>
  <inkml:trace contextRef="#ctx0" brushRef="#br0">0 0 24575,'0'0'0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5.998"/>
    </inkml:context>
    <inkml:brush xml:id="br0">
      <inkml:brushProperty name="width" value="0.05" units="cm"/>
      <inkml:brushProperty name="height" value="0.05" units="cm"/>
    </inkml:brush>
  </inkml:definitions>
  <inkml:trace contextRef="#ctx0" brushRef="#br0">0 0 24575,'0'0'0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6.559"/>
    </inkml:context>
    <inkml:brush xml:id="br0">
      <inkml:brushProperty name="width" value="0.05" units="cm"/>
      <inkml:brushProperty name="height" value="0.05" units="cm"/>
    </inkml:brush>
  </inkml:definitions>
  <inkml:trace contextRef="#ctx0" brushRef="#br0">1 0 24575,'4'0'0,"-1"0"0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7.193"/>
    </inkml:context>
    <inkml:brush xml:id="br0">
      <inkml:brushProperty name="width" value="0.05" units="cm"/>
      <inkml:brushProperty name="height" value="0.05" units="cm"/>
    </inkml:brush>
  </inkml:definitions>
  <inkml:trace contextRef="#ctx0" brushRef="#br0">0 1 24575,'0'0'0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7.714"/>
    </inkml:context>
    <inkml:brush xml:id="br0">
      <inkml:brushProperty name="width" value="0.05" units="cm"/>
      <inkml:brushProperty name="height" value="0.05" units="cm"/>
    </inkml:brush>
  </inkml:definitions>
  <inkml:trace contextRef="#ctx0" brushRef="#br0">0 1 24575,'5'0'0,"-2"0"0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8.196"/>
    </inkml:context>
    <inkml:brush xml:id="br0">
      <inkml:brushProperty name="width" value="0.05" units="cm"/>
      <inkml:brushProperty name="height" value="0.05" units="cm"/>
    </inkml:brush>
  </inkml:definitions>
  <inkml:trace contextRef="#ctx0" brushRef="#br0">1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6.012"/>
    </inkml:context>
    <inkml:brush xml:id="br0">
      <inkml:brushProperty name="width" value="0.05" units="cm"/>
      <inkml:brushProperty name="height" value="0.05" units="cm"/>
    </inkml:brush>
  </inkml:definitions>
  <inkml:trace contextRef="#ctx0" brushRef="#br0">1 1 24575,'0'0'0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8.717"/>
    </inkml:context>
    <inkml:brush xml:id="br0">
      <inkml:brushProperty name="width" value="0.05" units="cm"/>
      <inkml:brushProperty name="height" value="0.05" units="cm"/>
    </inkml:brush>
  </inkml:definitions>
  <inkml:trace contextRef="#ctx0" brushRef="#br0">1 1 24575,'0'0'0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09.447"/>
    </inkml:context>
    <inkml:brush xml:id="br0">
      <inkml:brushProperty name="width" value="0.05" units="cm"/>
      <inkml:brushProperty name="height" value="0.05" units="cm"/>
    </inkml:brush>
  </inkml:definitions>
  <inkml:trace contextRef="#ctx0" brushRef="#br0">1 1 24575,'0'4'0,"0"0"0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0.208"/>
    </inkml:context>
    <inkml:brush xml:id="br0">
      <inkml:brushProperty name="width" value="0.05" units="cm"/>
      <inkml:brushProperty name="height" value="0.05" units="cm"/>
    </inkml:brush>
  </inkml:definitions>
  <inkml:trace contextRef="#ctx0" brushRef="#br0">1 0 24575,'0'0'0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0.730"/>
    </inkml:context>
    <inkml:brush xml:id="br0">
      <inkml:brushProperty name="width" value="0.05" units="cm"/>
      <inkml:brushProperty name="height" value="0.05" units="cm"/>
    </inkml:brush>
  </inkml:definitions>
  <inkml:trace contextRef="#ctx0" brushRef="#br0">1 0 24575,'0'0'0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1.419"/>
    </inkml:context>
    <inkml:brush xml:id="br0">
      <inkml:brushProperty name="width" value="0.05" units="cm"/>
      <inkml:brushProperty name="height" value="0.05" units="cm"/>
    </inkml:brush>
  </inkml:definitions>
  <inkml:trace contextRef="#ctx0" brushRef="#br0">0 1 24575,'0'0'0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1.941"/>
    </inkml:context>
    <inkml:brush xml:id="br0">
      <inkml:brushProperty name="width" value="0.05" units="cm"/>
      <inkml:brushProperty name="height" value="0.05" units="cm"/>
    </inkml:brush>
  </inkml:definitions>
  <inkml:trace contextRef="#ctx0" brushRef="#br0">0 1 24575,'0'0'0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2.470"/>
    </inkml:context>
    <inkml:brush xml:id="br0">
      <inkml:brushProperty name="width" value="0.05" units="cm"/>
      <inkml:brushProperty name="height" value="0.05" units="cm"/>
    </inkml:brush>
  </inkml:definitions>
  <inkml:trace contextRef="#ctx0" brushRef="#br0">1 1 24575,'0'0'0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2.983"/>
    </inkml:context>
    <inkml:brush xml:id="br0">
      <inkml:brushProperty name="width" value="0.05" units="cm"/>
      <inkml:brushProperty name="height" value="0.05" units="cm"/>
    </inkml:brush>
  </inkml:definitions>
  <inkml:trace contextRef="#ctx0" brushRef="#br0">1 0 24575,'0'0'0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3.560"/>
    </inkml:context>
    <inkml:brush xml:id="br0">
      <inkml:brushProperty name="width" value="0.05" units="cm"/>
      <inkml:brushProperty name="height" value="0.05" units="cm"/>
    </inkml:brush>
  </inkml:definitions>
  <inkml:trace contextRef="#ctx0" brushRef="#br0">1 1 24575,'0'0'0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3.977"/>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3T13:34:18.406"/>
    </inkml:context>
    <inkml:brush xml:id="br0">
      <inkml:brushProperty name="width" value="0.05" units="cm"/>
      <inkml:brushProperty name="height" value="0.05" units="cm"/>
      <inkml:brushProperty name="color" value="#FFC114"/>
    </inkml:brush>
  </inkml:definitions>
  <inkml:trace contextRef="#ctx0" brushRef="#br0">1 1 24575,'11'0'0,"-3"0"0,4 0 0,-4 0 0,0 0 0,-1 0 0,1 0 0,0 0 0,-1 0 0,1 0 0,0 0 0,-1 0 0,-3 3 0,3-2 0,-3 2 0,3-3 0,0 0 0,1 0 0,-1 0 0,0 3 0,0-2 0,0 2 0,0-3 0,0 0 0,0 0 0,1 0 0,-4 4 0,2-3 0,-2 2 0,3-3 0,-3 3 0,2-2 0,-2 2 0,3 0 0,0-2 0,0 2 0,0-3 0,-3 3 0,3-2 0,-3 2 0,3-3 0,0 0 0,0 0 0,0 0 0,0 0 0,1 0 0,-1 0 0,0 0 0,0 0 0,0 0 0,0 0 0,0 0 0,0 0 0,1 0 0,-1 0 0,0 0 0,1 0 0,0 0 0,-1 0 0,1 0 0,-1 0 0,0 0 0,0 0 0,0 0 0,1 0 0,-1 0 0,0 0 0,0 0 0,0 0 0,1 0 0,-1 0 0,0 0 0,0 0 0,0 0 0,0 0 0,0 0 0,1 0 0,-1 0 0,0 0 0,1 0 0,-1 0 0,0 0 0,1 0 0,-1 0 0,1 0 0,-1 0 0,0 3 0,1-2 0,-1 2 0,0-3 0,-3 4 0,2-3 0,-2 2 0,4-3 0,-1 0 0,0 0 0,-3 3 0,2-2 0,-2 2 0,3-3 0,0 0 0,0 0 0,-3 4 0,2-3 0,-2 2 0,3-3 0,1 0 0,-1 0 0,0 0 0,0 0 0,0 0 0,0 0 0,0 0 0,0 0 0,0 0 0,0 0 0,0 0 0,1 0 0,-1 0 0,0 0 0,-4 3 0,4-2 0,-6 2 0,2-3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6.468"/>
    </inkml:context>
    <inkml:brush xml:id="br0">
      <inkml:brushProperty name="width" value="0.05" units="cm"/>
      <inkml:brushProperty name="height" value="0.05" units="cm"/>
    </inkml:brush>
  </inkml:definitions>
  <inkml:trace contextRef="#ctx0" brushRef="#br0">1 0 24575,'0'0'0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4.570"/>
    </inkml:context>
    <inkml:brush xml:id="br0">
      <inkml:brushProperty name="width" value="0.05" units="cm"/>
      <inkml:brushProperty name="height" value="0.05" units="cm"/>
    </inkml:brush>
  </inkml:definitions>
  <inkml:trace contextRef="#ctx0" brushRef="#br0">0 1 24575,'5'0'0,"-1"0"0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5.107"/>
    </inkml:context>
    <inkml:brush xml:id="br0">
      <inkml:brushProperty name="width" value="0.05" units="cm"/>
      <inkml:brushProperty name="height" value="0.05" units="cm"/>
    </inkml:brush>
  </inkml:definitions>
  <inkml:trace contextRef="#ctx0" brushRef="#br0">1 1 24575,'0'0'0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5.901"/>
    </inkml:context>
    <inkml:brush xml:id="br0">
      <inkml:brushProperty name="width" value="0.05" units="cm"/>
      <inkml:brushProperty name="height" value="0.05" units="cm"/>
    </inkml:brush>
  </inkml:definitions>
  <inkml:trace contextRef="#ctx0" brushRef="#br0">1 1 24575,'0'0'0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6.367"/>
    </inkml:context>
    <inkml:brush xml:id="br0">
      <inkml:brushProperty name="width" value="0.05" units="cm"/>
      <inkml:brushProperty name="height" value="0.05" units="cm"/>
    </inkml:brush>
  </inkml:definitions>
  <inkml:trace contextRef="#ctx0" brushRef="#br0">1 1 24575,'0'0'0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6.912"/>
    </inkml:context>
    <inkml:brush xml:id="br0">
      <inkml:brushProperty name="width" value="0.05" units="cm"/>
      <inkml:brushProperty name="height" value="0.05" units="cm"/>
    </inkml:brush>
  </inkml:definitions>
  <inkml:trace contextRef="#ctx0" brushRef="#br0">1 1 24575,'0'0'0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7.385"/>
    </inkml:context>
    <inkml:brush xml:id="br0">
      <inkml:brushProperty name="width" value="0.05" units="cm"/>
      <inkml:brushProperty name="height" value="0.05" units="cm"/>
    </inkml:brush>
  </inkml:definitions>
  <inkml:trace contextRef="#ctx0" brushRef="#br0">0 1 24575,'0'0'0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7.915"/>
    </inkml:context>
    <inkml:brush xml:id="br0">
      <inkml:brushProperty name="width" value="0.05" units="cm"/>
      <inkml:brushProperty name="height" value="0.05" units="cm"/>
    </inkml:brush>
  </inkml:definitions>
  <inkml:trace contextRef="#ctx0" brushRef="#br0">0 0 24575,'0'0'0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8.380"/>
    </inkml:context>
    <inkml:brush xml:id="br0">
      <inkml:brushProperty name="width" value="0.05" units="cm"/>
      <inkml:brushProperty name="height" value="0.05" units="cm"/>
    </inkml:brush>
  </inkml:definitions>
  <inkml:trace contextRef="#ctx0" brushRef="#br0">1 1 24575,'0'0'0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9.447"/>
    </inkml:context>
    <inkml:brush xml:id="br0">
      <inkml:brushProperty name="width" value="0.05" units="cm"/>
      <inkml:brushProperty name="height" value="0.05" units="cm"/>
    </inkml:brush>
  </inkml:definitions>
  <inkml:trace contextRef="#ctx0" brushRef="#br0">0 1 24575,'0'0'0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19.936"/>
    </inkml:context>
    <inkml:brush xml:id="br0">
      <inkml:brushProperty name="width" value="0.05" units="cm"/>
      <inkml:brushProperty name="height" value="0.05" units="cm"/>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6.894"/>
    </inkml:context>
    <inkml:brush xml:id="br0">
      <inkml:brushProperty name="width" value="0.05" units="cm"/>
      <inkml:brushProperty name="height" value="0.05" units="cm"/>
    </inkml:brush>
  </inkml:definitions>
  <inkml:trace contextRef="#ctx0" brushRef="#br0">1 0 24575,'0'0'0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0.473"/>
    </inkml:context>
    <inkml:brush xml:id="br0">
      <inkml:brushProperty name="width" value="0.05" units="cm"/>
      <inkml:brushProperty name="height" value="0.05" units="cm"/>
    </inkml:brush>
  </inkml:definitions>
  <inkml:trace contextRef="#ctx0" brushRef="#br0">0 1 24575,'0'0'0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1.114"/>
    </inkml:context>
    <inkml:brush xml:id="br0">
      <inkml:brushProperty name="width" value="0.05" units="cm"/>
      <inkml:brushProperty name="height" value="0.05" units="cm"/>
    </inkml:brush>
  </inkml:definitions>
  <inkml:trace contextRef="#ctx0" brushRef="#br0">1 0 24575,'0'0'0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1.628"/>
    </inkml:context>
    <inkml:brush xml:id="br0">
      <inkml:brushProperty name="width" value="0.05" units="cm"/>
      <inkml:brushProperty name="height" value="0.05" units="cm"/>
    </inkml:brush>
  </inkml:definitions>
  <inkml:trace contextRef="#ctx0" brushRef="#br0">0 0 24575,'0'0'0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2.589"/>
    </inkml:context>
    <inkml:brush xml:id="br0">
      <inkml:brushProperty name="width" value="0.05" units="cm"/>
      <inkml:brushProperty name="height" value="0.05" units="cm"/>
    </inkml:brush>
  </inkml:definitions>
  <inkml:trace contextRef="#ctx0" brushRef="#br0">0 0 24575,'0'0'0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3.088"/>
    </inkml:context>
    <inkml:brush xml:id="br0">
      <inkml:brushProperty name="width" value="0.05" units="cm"/>
      <inkml:brushProperty name="height" value="0.05" units="cm"/>
    </inkml:brush>
  </inkml:definitions>
  <inkml:trace contextRef="#ctx0" brushRef="#br0">0 0 24575,'0'0'0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3.681"/>
    </inkml:context>
    <inkml:brush xml:id="br0">
      <inkml:brushProperty name="width" value="0.05" units="cm"/>
      <inkml:brushProperty name="height" value="0.05" units="cm"/>
    </inkml:brush>
  </inkml:definitions>
  <inkml:trace contextRef="#ctx0" brushRef="#br0">0 0 24575,'0'0'0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4.194"/>
    </inkml:context>
    <inkml:brush xml:id="br0">
      <inkml:brushProperty name="width" value="0.05" units="cm"/>
      <inkml:brushProperty name="height" value="0.05" units="cm"/>
    </inkml:brush>
  </inkml:definitions>
  <inkml:trace contextRef="#ctx0" brushRef="#br0">0 0 24575,'0'0'0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4.788"/>
    </inkml:context>
    <inkml:brush xml:id="br0">
      <inkml:brushProperty name="width" value="0.05" units="cm"/>
      <inkml:brushProperty name="height" value="0.05" units="cm"/>
    </inkml:brush>
  </inkml:definitions>
  <inkml:trace contextRef="#ctx0" brushRef="#br0">0 0 24575,'0'0'0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5.269"/>
    </inkml:context>
    <inkml:brush xml:id="br0">
      <inkml:brushProperty name="width" value="0.05" units="cm"/>
      <inkml:brushProperty name="height" value="0.05" units="cm"/>
    </inkml:brush>
  </inkml:definitions>
  <inkml:trace contextRef="#ctx0" brushRef="#br0">0 0 24575,'0'0'0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5.926"/>
    </inkml:context>
    <inkml:brush xml:id="br0">
      <inkml:brushProperty name="width" value="0.05" units="cm"/>
      <inkml:brushProperty name="height" value="0.05" units="cm"/>
    </inkml:brush>
  </inkml:definitions>
  <inkml:trace contextRef="#ctx0" brushRef="#br0">1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7.544"/>
    </inkml:context>
    <inkml:brush xml:id="br0">
      <inkml:brushProperty name="width" value="0.05" units="cm"/>
      <inkml:brushProperty name="height" value="0.05" units="cm"/>
    </inkml:brush>
  </inkml:definitions>
  <inkml:trace contextRef="#ctx0" brushRef="#br0">0 1 24575,'0'0'0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6.431"/>
    </inkml:context>
    <inkml:brush xml:id="br0">
      <inkml:brushProperty name="width" value="0.05" units="cm"/>
      <inkml:brushProperty name="height" value="0.05" units="cm"/>
    </inkml:brush>
  </inkml:definitions>
  <inkml:trace contextRef="#ctx0" brushRef="#br0">1 1 24575,'0'0'0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6.984"/>
    </inkml:context>
    <inkml:brush xml:id="br0">
      <inkml:brushProperty name="width" value="0.05" units="cm"/>
      <inkml:brushProperty name="height" value="0.05" units="cm"/>
    </inkml:brush>
  </inkml:definitions>
  <inkml:trace contextRef="#ctx0" brushRef="#br0">1 0 24575,'4'0'0,"0"0"0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7.522"/>
    </inkml:context>
    <inkml:brush xml:id="br0">
      <inkml:brushProperty name="width" value="0.05" units="cm"/>
      <inkml:brushProperty name="height" value="0.05" units="cm"/>
    </inkml:brush>
  </inkml:definitions>
  <inkml:trace contextRef="#ctx0" brushRef="#br0">1 0 24575,'0'0'0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8.180"/>
    </inkml:context>
    <inkml:brush xml:id="br0">
      <inkml:brushProperty name="width" value="0.05" units="cm"/>
      <inkml:brushProperty name="height" value="0.05" units="cm"/>
    </inkml:brush>
  </inkml:definitions>
  <inkml:trace contextRef="#ctx0" brushRef="#br0">1 1 24575,'0'0'0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8.822"/>
    </inkml:context>
    <inkml:brush xml:id="br0">
      <inkml:brushProperty name="width" value="0.05" units="cm"/>
      <inkml:brushProperty name="height" value="0.05" units="cm"/>
    </inkml:brush>
  </inkml:definitions>
  <inkml:trace contextRef="#ctx0" brushRef="#br0">0 1 24575,'0'0'0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29.567"/>
    </inkml:context>
    <inkml:brush xml:id="br0">
      <inkml:brushProperty name="width" value="0.05" units="cm"/>
      <inkml:brushProperty name="height" value="0.05" units="cm"/>
    </inkml:brush>
  </inkml:definitions>
  <inkml:trace contextRef="#ctx0" brushRef="#br0">1 0 24575,'0'0'0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0.257"/>
    </inkml:context>
    <inkml:brush xml:id="br0">
      <inkml:brushProperty name="width" value="0.05" units="cm"/>
      <inkml:brushProperty name="height" value="0.05" units="cm"/>
    </inkml:brush>
  </inkml:definitions>
  <inkml:trace contextRef="#ctx0" brushRef="#br0">9 1 24575,'-5'0'0,"1"0"0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0.811"/>
    </inkml:context>
    <inkml:brush xml:id="br0">
      <inkml:brushProperty name="width" value="0.05" units="cm"/>
      <inkml:brushProperty name="height" value="0.05" units="cm"/>
    </inkml:brush>
  </inkml:definitions>
  <inkml:trace contextRef="#ctx0" brushRef="#br0">0 1 24575,'0'0'0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1.282"/>
    </inkml:context>
    <inkml:brush xml:id="br0">
      <inkml:brushProperty name="width" value="0.05" units="cm"/>
      <inkml:brushProperty name="height" value="0.05" units="cm"/>
    </inkml:brush>
  </inkml:definitions>
  <inkml:trace contextRef="#ctx0" brushRef="#br0">0 0 24575,'0'0'0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1.918"/>
    </inkml:context>
    <inkml:brush xml:id="br0">
      <inkml:brushProperty name="width" value="0.05" units="cm"/>
      <inkml:brushProperty name="height" value="0.05" units="cm"/>
    </inkml:brush>
  </inkml:definitions>
  <inkml:trace contextRef="#ctx0" brushRef="#br0">0 1 24575,'5'0'0,"-1"0"0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08.138"/>
    </inkml:context>
    <inkml:brush xml:id="br0">
      <inkml:brushProperty name="width" value="0.05" units="cm"/>
      <inkml:brushProperty name="height" value="0.05" units="cm"/>
    </inkml:brush>
  </inkml:definitions>
  <inkml:trace contextRef="#ctx0" brushRef="#br0">1 1 24575,'0'0'0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2.414"/>
    </inkml:context>
    <inkml:brush xml:id="br0">
      <inkml:brushProperty name="width" value="0.05" units="cm"/>
      <inkml:brushProperty name="height" value="0.05" units="cm"/>
    </inkml:brush>
  </inkml:definitions>
  <inkml:trace contextRef="#ctx0" brushRef="#br0">0 1 24575,'0'0'0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3.248"/>
    </inkml:context>
    <inkml:brush xml:id="br0">
      <inkml:brushProperty name="width" value="0.05" units="cm"/>
      <inkml:brushProperty name="height" value="0.05" units="cm"/>
    </inkml:brush>
  </inkml:definitions>
  <inkml:trace contextRef="#ctx0" brushRef="#br0">0 0 24575,'5'0'0,"-2"0"0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3.826"/>
    </inkml:context>
    <inkml:brush xml:id="br0">
      <inkml:brushProperty name="width" value="0.05" units="cm"/>
      <inkml:brushProperty name="height" value="0.05" units="cm"/>
    </inkml:brush>
  </inkml:definitions>
  <inkml:trace contextRef="#ctx0" brushRef="#br0">0 0 24575,'0'0'0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4.364"/>
    </inkml:context>
    <inkml:brush xml:id="br0">
      <inkml:brushProperty name="width" value="0.05" units="cm"/>
      <inkml:brushProperty name="height" value="0.05" units="cm"/>
    </inkml:brush>
  </inkml:definitions>
  <inkml:trace contextRef="#ctx0" brushRef="#br0">0 0 24575,'0'0'0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4.845"/>
    </inkml:context>
    <inkml:brush xml:id="br0">
      <inkml:brushProperty name="width" value="0.05" units="cm"/>
      <inkml:brushProperty name="height" value="0.05" units="cm"/>
    </inkml:brush>
  </inkml:definitions>
  <inkml:trace contextRef="#ctx0" brushRef="#br0">1 0 24575,'0'0'0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5.502"/>
    </inkml:context>
    <inkml:brush xml:id="br0">
      <inkml:brushProperty name="width" value="0.05" units="cm"/>
      <inkml:brushProperty name="height" value="0.05" units="cm"/>
    </inkml:brush>
  </inkml:definitions>
  <inkml:trace contextRef="#ctx0" brushRef="#br0">0 0 24575,'0'0'0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6.095"/>
    </inkml:context>
    <inkml:brush xml:id="br0">
      <inkml:brushProperty name="width" value="0.05" units="cm"/>
      <inkml:brushProperty name="height" value="0.05" units="cm"/>
    </inkml:brush>
  </inkml:definitions>
  <inkml:trace contextRef="#ctx0" brushRef="#br0">0 1 24575,'0'0'0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6.665"/>
    </inkml:context>
    <inkml:brush xml:id="br0">
      <inkml:brushProperty name="width" value="0.05" units="cm"/>
      <inkml:brushProperty name="height" value="0.05" units="cm"/>
    </inkml:brush>
  </inkml:definitions>
  <inkml:trace contextRef="#ctx0" brushRef="#br0">0 0 24575,'0'0'0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7.186"/>
    </inkml:context>
    <inkml:brush xml:id="br0">
      <inkml:brushProperty name="width" value="0.05" units="cm"/>
      <inkml:brushProperty name="height" value="0.05" units="cm"/>
    </inkml:brush>
  </inkml:definitions>
  <inkml:trace contextRef="#ctx0" brushRef="#br0">1 0 24575,'0'0'0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8.276"/>
    </inkml:context>
    <inkml:brush xml:id="br0">
      <inkml:brushProperty name="width" value="0.05" units="cm"/>
      <inkml:brushProperty name="height" value="0.05" units="cm"/>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0.705"/>
    </inkml:context>
    <inkml:brush xml:id="br0">
      <inkml:brushProperty name="width" value="0.05" units="cm"/>
      <inkml:brushProperty name="height" value="0.05" units="cm"/>
    </inkml:brush>
  </inkml:definitions>
  <inkml:trace contextRef="#ctx0" brushRef="#br0">1 1 24575,'0'0'0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8.790"/>
    </inkml:context>
    <inkml:brush xml:id="br0">
      <inkml:brushProperty name="width" value="0.05" units="cm"/>
      <inkml:brushProperty name="height" value="0.05" units="cm"/>
    </inkml:brush>
  </inkml:definitions>
  <inkml:trace contextRef="#ctx0" brushRef="#br0">1 0 24575,'0'0'0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39.592"/>
    </inkml:context>
    <inkml:brush xml:id="br0">
      <inkml:brushProperty name="width" value="0.05" units="cm"/>
      <inkml:brushProperty name="height" value="0.05" units="cm"/>
    </inkml:brush>
  </inkml:definitions>
  <inkml:trace contextRef="#ctx0" brushRef="#br0">1 1 24575,'0'0'0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0.265"/>
    </inkml:context>
    <inkml:brush xml:id="br0">
      <inkml:brushProperty name="width" value="0.05" units="cm"/>
      <inkml:brushProperty name="height" value="0.05" units="cm"/>
    </inkml:brush>
  </inkml:definitions>
  <inkml:trace contextRef="#ctx0" brushRef="#br0">0 0 24575,'0'0'0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0.955"/>
    </inkml:context>
    <inkml:brush xml:id="br0">
      <inkml:brushProperty name="width" value="0.05" units="cm"/>
      <inkml:brushProperty name="height" value="0.05" units="cm"/>
    </inkml:brush>
  </inkml:definitions>
  <inkml:trace contextRef="#ctx0" brushRef="#br0">1 0 24575,'0'0'0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1.533"/>
    </inkml:context>
    <inkml:brush xml:id="br0">
      <inkml:brushProperty name="width" value="0.05" units="cm"/>
      <inkml:brushProperty name="height" value="0.05" units="cm"/>
    </inkml:brush>
  </inkml:definitions>
  <inkml:trace contextRef="#ctx0" brushRef="#br0">0 0 24575,'0'5'0,"0"-2"0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2.158"/>
    </inkml:context>
    <inkml:brush xml:id="br0">
      <inkml:brushProperty name="width" value="0.05" units="cm"/>
      <inkml:brushProperty name="height" value="0.05" units="cm"/>
    </inkml:brush>
  </inkml:definitions>
  <inkml:trace contextRef="#ctx0" brushRef="#br0">0 1 24575,'0'0'0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2.968"/>
    </inkml:context>
    <inkml:brush xml:id="br0">
      <inkml:brushProperty name="width" value="0.05" units="cm"/>
      <inkml:brushProperty name="height" value="0.05" units="cm"/>
    </inkml:brush>
  </inkml:definitions>
  <inkml:trace contextRef="#ctx0" brushRef="#br0">0 0 24575,'0'5'0,"0"-2"0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3.642"/>
    </inkml:context>
    <inkml:brush xml:id="br0">
      <inkml:brushProperty name="width" value="0.05" units="cm"/>
      <inkml:brushProperty name="height" value="0.05" units="cm"/>
    </inkml:brush>
  </inkml:definitions>
  <inkml:trace contextRef="#ctx0" brushRef="#br0">0 1 24575,'0'0'0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4.275"/>
    </inkml:context>
    <inkml:brush xml:id="br0">
      <inkml:brushProperty name="width" value="0.05" units="cm"/>
      <inkml:brushProperty name="height" value="0.05" units="cm"/>
    </inkml:brush>
  </inkml:definitions>
  <inkml:trace contextRef="#ctx0" brushRef="#br0">0 1 24575,'0'0'0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5.141"/>
    </inkml:context>
    <inkml:brush xml:id="br0">
      <inkml:brushProperty name="width" value="0.05" units="cm"/>
      <inkml:brushProperty name="height" value="0.05" units="cm"/>
    </inkml:brush>
  </inkml:definitions>
  <inkml:trace contextRef="#ctx0" brushRef="#br0">0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1.395"/>
    </inkml:context>
    <inkml:brush xml:id="br0">
      <inkml:brushProperty name="width" value="0.05" units="cm"/>
      <inkml:brushProperty name="height" value="0.05" units="cm"/>
    </inkml:brush>
  </inkml:definitions>
  <inkml:trace contextRef="#ctx0" brushRef="#br0">0 0 24575,'0'0'0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5.887"/>
    </inkml:context>
    <inkml:brush xml:id="br0">
      <inkml:brushProperty name="width" value="0.05" units="cm"/>
      <inkml:brushProperty name="height" value="0.05" units="cm"/>
    </inkml:brush>
  </inkml:definitions>
  <inkml:trace contextRef="#ctx0" brushRef="#br0">1 0 24575,'0'0'0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6.617"/>
    </inkml:context>
    <inkml:brush xml:id="br0">
      <inkml:brushProperty name="width" value="0.05" units="cm"/>
      <inkml:brushProperty name="height" value="0.05" units="cm"/>
    </inkml:brush>
  </inkml:definitions>
  <inkml:trace contextRef="#ctx0" brushRef="#br0">0 1 24575,'0'0'0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7.203"/>
    </inkml:context>
    <inkml:brush xml:id="br0">
      <inkml:brushProperty name="width" value="0.05" units="cm"/>
      <inkml:brushProperty name="height" value="0.05" units="cm"/>
    </inkml:brush>
  </inkml:definitions>
  <inkml:trace contextRef="#ctx0" brushRef="#br0">0 1 24575,'4'0'0,"0"0"0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7.700"/>
    </inkml:context>
    <inkml:brush xml:id="br0">
      <inkml:brushProperty name="width" value="0.05" units="cm"/>
      <inkml:brushProperty name="height" value="0.05" units="cm"/>
    </inkml:brush>
  </inkml:definitions>
  <inkml:trace contextRef="#ctx0" brushRef="#br0">1 1 24575,'0'0'0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8.462"/>
    </inkml:context>
    <inkml:brush xml:id="br0">
      <inkml:brushProperty name="width" value="0.05" units="cm"/>
      <inkml:brushProperty name="height" value="0.05" units="cm"/>
    </inkml:brush>
  </inkml:definitions>
  <inkml:trace contextRef="#ctx0" brushRef="#br0">1 1 24575,'0'0'0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9.247"/>
    </inkml:context>
    <inkml:brush xml:id="br0">
      <inkml:brushProperty name="width" value="0.05" units="cm"/>
      <inkml:brushProperty name="height" value="0.05" units="cm"/>
    </inkml:brush>
  </inkml:definitions>
  <inkml:trace contextRef="#ctx0" brushRef="#br0">1 0 24575,'0'0'0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49.978"/>
    </inkml:context>
    <inkml:brush xml:id="br0">
      <inkml:brushProperty name="width" value="0.05" units="cm"/>
      <inkml:brushProperty name="height" value="0.05" units="cm"/>
    </inkml:brush>
  </inkml:definitions>
  <inkml:trace contextRef="#ctx0" brushRef="#br0">0 1 24575,'0'0'0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0.611"/>
    </inkml:context>
    <inkml:brush xml:id="br0">
      <inkml:brushProperty name="width" value="0.05" units="cm"/>
      <inkml:brushProperty name="height" value="0.05" units="cm"/>
    </inkml:brush>
  </inkml:definitions>
  <inkml:trace contextRef="#ctx0" brushRef="#br0">1 0 24575,'0'0'0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1.188"/>
    </inkml:context>
    <inkml:brush xml:id="br0">
      <inkml:brushProperty name="width" value="0.05" units="cm"/>
      <inkml:brushProperty name="height" value="0.05" units="cm"/>
    </inkml:brush>
  </inkml:definitions>
  <inkml:trace contextRef="#ctx0" brushRef="#br0">0 0 24575,'5'0'0,"-2"0"0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2.078"/>
    </inkml:context>
    <inkml:brush xml:id="br0">
      <inkml:brushProperty name="width" value="0.05" units="cm"/>
      <inkml:brushProperty name="height" value="0.05" units="cm"/>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1.981"/>
    </inkml:context>
    <inkml:brush xml:id="br0">
      <inkml:brushProperty name="width" value="0.05" units="cm"/>
      <inkml:brushProperty name="height" value="0.05" units="cm"/>
    </inkml:brush>
  </inkml:definitions>
  <inkml:trace contextRef="#ctx0" brushRef="#br0">1 0 24575,'0'0'0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2.840"/>
    </inkml:context>
    <inkml:brush xml:id="br0">
      <inkml:brushProperty name="width" value="0.05" units="cm"/>
      <inkml:brushProperty name="height" value="0.05" units="cm"/>
    </inkml:brush>
  </inkml:definitions>
  <inkml:trace contextRef="#ctx0" brushRef="#br0">0 1 24575,'0'0'0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3.955"/>
    </inkml:context>
    <inkml:brush xml:id="br0">
      <inkml:brushProperty name="width" value="0.05" units="cm"/>
      <inkml:brushProperty name="height" value="0.05" units="cm"/>
    </inkml:brush>
  </inkml:definitions>
  <inkml:trace contextRef="#ctx0" brushRef="#br0">1 1 24575,'0'0'0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5.038"/>
    </inkml:context>
    <inkml:brush xml:id="br0">
      <inkml:brushProperty name="width" value="0.05" units="cm"/>
      <inkml:brushProperty name="height" value="0.05" units="cm"/>
    </inkml:brush>
  </inkml:definitions>
  <inkml:trace contextRef="#ctx0" brushRef="#br0">1 1 24575,'0'0'0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5.655"/>
    </inkml:context>
    <inkml:brush xml:id="br0">
      <inkml:brushProperty name="width" value="0.05" units="cm"/>
      <inkml:brushProperty name="height" value="0.05" units="cm"/>
    </inkml:brush>
  </inkml:definitions>
  <inkml:trace contextRef="#ctx0" brushRef="#br0">0 1 24575,'0'0'0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6.176"/>
    </inkml:context>
    <inkml:brush xml:id="br0">
      <inkml:brushProperty name="width" value="0.05" units="cm"/>
      <inkml:brushProperty name="height" value="0.05" units="cm"/>
    </inkml:brush>
  </inkml:definitions>
  <inkml:trace contextRef="#ctx0" brushRef="#br0">1 0 24575,'0'0'0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6.674"/>
    </inkml:context>
    <inkml:brush xml:id="br0">
      <inkml:brushProperty name="width" value="0.05" units="cm"/>
      <inkml:brushProperty name="height" value="0.05" units="cm"/>
    </inkml:brush>
  </inkml:definitions>
  <inkml:trace contextRef="#ctx0" brushRef="#br0">1 1 24575,'0'0'0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7.604"/>
    </inkml:context>
    <inkml:brush xml:id="br0">
      <inkml:brushProperty name="width" value="0.05" units="cm"/>
      <inkml:brushProperty name="height" value="0.05" units="cm"/>
    </inkml:brush>
  </inkml:definitions>
  <inkml:trace contextRef="#ctx0" brushRef="#br0">1 0 24575,'4'0'0,"0"0"0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8.277"/>
    </inkml:context>
    <inkml:brush xml:id="br0">
      <inkml:brushProperty name="width" value="0.05" units="cm"/>
      <inkml:brushProperty name="height" value="0.05" units="cm"/>
    </inkml:brush>
  </inkml:definitions>
  <inkml:trace contextRef="#ctx0" brushRef="#br0">1 0 24575,'0'0'0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8.928"/>
    </inkml:context>
    <inkml:brush xml:id="br0">
      <inkml:brushProperty name="width" value="0.05" units="cm"/>
      <inkml:brushProperty name="height" value="0.05" units="cm"/>
    </inkml:brush>
  </inkml:definitions>
  <inkml:trace contextRef="#ctx0" brushRef="#br0">1 1 24575,'0'0'0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2:59.641"/>
    </inkml:context>
    <inkml:brush xml:id="br0">
      <inkml:brushProperty name="width" value="0.05" units="cm"/>
      <inkml:brushProperty name="height" value="0.05" units="cm"/>
    </inkml:brush>
  </inkml:definitions>
  <inkml:trace contextRef="#ctx0" brushRef="#br0">1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2.614"/>
    </inkml:context>
    <inkml:brush xml:id="br0">
      <inkml:brushProperty name="width" value="0.05" units="cm"/>
      <inkml:brushProperty name="height" value="0.05" units="cm"/>
    </inkml:brush>
  </inkml:definitions>
  <inkml:trace contextRef="#ctx0" brushRef="#br0">0 0 24575,'0'0'0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0.580"/>
    </inkml:context>
    <inkml:brush xml:id="br0">
      <inkml:brushProperty name="width" value="0.05" units="cm"/>
      <inkml:brushProperty name="height" value="0.05" units="cm"/>
    </inkml:brush>
  </inkml:definitions>
  <inkml:trace contextRef="#ctx0" brushRef="#br0">0 0 24575,'0'0'0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1.197"/>
    </inkml:context>
    <inkml:brush xml:id="br0">
      <inkml:brushProperty name="width" value="0.05" units="cm"/>
      <inkml:brushProperty name="height" value="0.05" units="cm"/>
    </inkml:brush>
  </inkml:definitions>
  <inkml:trace contextRef="#ctx0" brushRef="#br0">0 0 24575,'0'0'0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2.024"/>
    </inkml:context>
    <inkml:brush xml:id="br0">
      <inkml:brushProperty name="width" value="0.05" units="cm"/>
      <inkml:brushProperty name="height" value="0.05" units="cm"/>
    </inkml:brush>
  </inkml:definitions>
  <inkml:trace contextRef="#ctx0" brushRef="#br0">1 0 24575,'0'5'0,"0"-2"0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2.793"/>
    </inkml:context>
    <inkml:brush xml:id="br0">
      <inkml:brushProperty name="width" value="0.05" units="cm"/>
      <inkml:brushProperty name="height" value="0.05" units="cm"/>
    </inkml:brush>
  </inkml:definitions>
  <inkml:trace contextRef="#ctx0" brushRef="#br0">1 1 24575,'0'0'0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3.531"/>
    </inkml:context>
    <inkml:brush xml:id="br0">
      <inkml:brushProperty name="width" value="0.05" units="cm"/>
      <inkml:brushProperty name="height" value="0.05" units="cm"/>
    </inkml:brush>
  </inkml:definitions>
  <inkml:trace contextRef="#ctx0" brushRef="#br0">1 0 24575,'0'0'0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4.261"/>
    </inkml:context>
    <inkml:brush xml:id="br0">
      <inkml:brushProperty name="width" value="0.05" units="cm"/>
      <inkml:brushProperty name="height" value="0.05" units="cm"/>
    </inkml:brush>
  </inkml:definitions>
  <inkml:trace contextRef="#ctx0" brushRef="#br0">1 1 24575,'0'0'0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4.886"/>
    </inkml:context>
    <inkml:brush xml:id="br0">
      <inkml:brushProperty name="width" value="0.05" units="cm"/>
      <inkml:brushProperty name="height" value="0.05" units="cm"/>
    </inkml:brush>
  </inkml:definitions>
  <inkml:trace contextRef="#ctx0" brushRef="#br0">0 1 24575,'0'0'0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5.449"/>
    </inkml:context>
    <inkml:brush xml:id="br0">
      <inkml:brushProperty name="width" value="0.05" units="cm"/>
      <inkml:brushProperty name="height" value="0.05" units="cm"/>
    </inkml:brush>
  </inkml:definitions>
  <inkml:trace contextRef="#ctx0" brushRef="#br0">1 0 24575,'0'0'0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6.378"/>
    </inkml:context>
    <inkml:brush xml:id="br0">
      <inkml:brushProperty name="width" value="0.05" units="cm"/>
      <inkml:brushProperty name="height" value="0.05" units="cm"/>
    </inkml:brush>
  </inkml:definitions>
  <inkml:trace contextRef="#ctx0" brushRef="#br0">0 0 24575,'0'0'0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7.165"/>
    </inkml:context>
    <inkml:brush xml:id="br0">
      <inkml:brushProperty name="width" value="0.05" units="cm"/>
      <inkml:brushProperty name="height" value="0.05" units="cm"/>
    </inkml:brush>
  </inkml:definitions>
  <inkml:trace contextRef="#ctx0" brushRef="#br0">0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3.079"/>
    </inkml:context>
    <inkml:brush xml:id="br0">
      <inkml:brushProperty name="width" value="0.05" units="cm"/>
      <inkml:brushProperty name="height" value="0.05" units="cm"/>
    </inkml:brush>
  </inkml:definitions>
  <inkml:trace contextRef="#ctx0" brushRef="#br0">1 0 24575,'4'0'0,"-1"0"0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7.950"/>
    </inkml:context>
    <inkml:brush xml:id="br0">
      <inkml:brushProperty name="width" value="0.05" units="cm"/>
      <inkml:brushProperty name="height" value="0.05" units="cm"/>
    </inkml:brush>
  </inkml:definitions>
  <inkml:trace contextRef="#ctx0" brushRef="#br0">1 1 24575,'0'0'0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8.568"/>
    </inkml:context>
    <inkml:brush xml:id="br0">
      <inkml:brushProperty name="width" value="0.05" units="cm"/>
      <inkml:brushProperty name="height" value="0.05" units="cm"/>
    </inkml:brush>
  </inkml:definitions>
  <inkml:trace contextRef="#ctx0" brushRef="#br0">0 0 24575,'0'0'0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9.242"/>
    </inkml:context>
    <inkml:brush xml:id="br0">
      <inkml:brushProperty name="width" value="0.05" units="cm"/>
      <inkml:brushProperty name="height" value="0.05" units="cm"/>
    </inkml:brush>
  </inkml:definitions>
  <inkml:trace contextRef="#ctx0" brushRef="#br0">1 0 24575,'0'0'0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09.787"/>
    </inkml:context>
    <inkml:brush xml:id="br0">
      <inkml:brushProperty name="width" value="0.05" units="cm"/>
      <inkml:brushProperty name="height" value="0.05" units="cm"/>
    </inkml:brush>
  </inkml:definitions>
  <inkml:trace contextRef="#ctx0" brushRef="#br0">1 1 24575,'0'0'0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0.445"/>
    </inkml:context>
    <inkml:brush xml:id="br0">
      <inkml:brushProperty name="width" value="0.05" units="cm"/>
      <inkml:brushProperty name="height" value="0.05" units="cm"/>
    </inkml:brush>
  </inkml:definitions>
  <inkml:trace contextRef="#ctx0" brushRef="#br0">0 0 24575,'0'0'0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0.982"/>
    </inkml:context>
    <inkml:brush xml:id="br0">
      <inkml:brushProperty name="width" value="0.05" units="cm"/>
      <inkml:brushProperty name="height" value="0.05" units="cm"/>
    </inkml:brush>
  </inkml:definitions>
  <inkml:trace contextRef="#ctx0" brushRef="#br0">1 1 24575,'0'0'0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1.679"/>
    </inkml:context>
    <inkml:brush xml:id="br0">
      <inkml:brushProperty name="width" value="0.05" units="cm"/>
      <inkml:brushProperty name="height" value="0.05" units="cm"/>
    </inkml:brush>
  </inkml:definitions>
  <inkml:trace contextRef="#ctx0" brushRef="#br0">1 0 24575,'0'0'0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2.169"/>
    </inkml:context>
    <inkml:brush xml:id="br0">
      <inkml:brushProperty name="width" value="0.05" units="cm"/>
      <inkml:brushProperty name="height" value="0.05" units="cm"/>
    </inkml:brush>
  </inkml:definitions>
  <inkml:trace contextRef="#ctx0" brushRef="#br0">1 0 24575,'0'0'0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2.907"/>
    </inkml:context>
    <inkml:brush xml:id="br0">
      <inkml:brushProperty name="width" value="0.05" units="cm"/>
      <inkml:brushProperty name="height" value="0.05" units="cm"/>
    </inkml:brush>
  </inkml:definitions>
  <inkml:trace contextRef="#ctx0" brushRef="#br0">1 1 24575,'0'0'0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3.469"/>
    </inkml:context>
    <inkml:brush xml:id="br0">
      <inkml:brushProperty name="width" value="0.05" units="cm"/>
      <inkml:brushProperty name="height" value="0.05" units="cm"/>
    </inkml:brush>
  </inkml:definitions>
  <inkml:trace contextRef="#ctx0" brushRef="#br0">1 1 24575,'4'0'0,"0"0"0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3.729"/>
    </inkml:context>
    <inkml:brush xml:id="br0">
      <inkml:brushProperty name="width" value="0.05" units="cm"/>
      <inkml:brushProperty name="height" value="0.05" units="cm"/>
    </inkml:brush>
  </inkml:definitions>
  <inkml:trace contextRef="#ctx0" brushRef="#br0">0 1 24575,'0'0'0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4.285"/>
    </inkml:context>
    <inkml:brush xml:id="br0">
      <inkml:brushProperty name="width" value="0.05" units="cm"/>
      <inkml:brushProperty name="height" value="0.05" units="cm"/>
    </inkml:brush>
  </inkml:definitions>
  <inkml:trace contextRef="#ctx0" brushRef="#br0">0 1 24575,'0'0'0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4.776"/>
    </inkml:context>
    <inkml:brush xml:id="br0">
      <inkml:brushProperty name="width" value="0.05" units="cm"/>
      <inkml:brushProperty name="height" value="0.05" units="cm"/>
    </inkml:brush>
  </inkml:definitions>
  <inkml:trace contextRef="#ctx0" brushRef="#br0">0 1 24575,'0'0'0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5.474"/>
    </inkml:context>
    <inkml:brush xml:id="br0">
      <inkml:brushProperty name="width" value="0.05" units="cm"/>
      <inkml:brushProperty name="height" value="0.05" units="cm"/>
    </inkml:brush>
  </inkml:definitions>
  <inkml:trace contextRef="#ctx0" brushRef="#br0">1 0 24575,'0'0'0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6.091"/>
    </inkml:context>
    <inkml:brush xml:id="br0">
      <inkml:brushProperty name="width" value="0.05" units="cm"/>
      <inkml:brushProperty name="height" value="0.05" units="cm"/>
    </inkml:brush>
  </inkml:definitions>
  <inkml:trace contextRef="#ctx0" brushRef="#br0">1 0 24575,'0'0'0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6.749"/>
    </inkml:context>
    <inkml:brush xml:id="br0">
      <inkml:brushProperty name="width" value="0.05" units="cm"/>
      <inkml:brushProperty name="height" value="0.05" units="cm"/>
    </inkml:brush>
  </inkml:definitions>
  <inkml:trace contextRef="#ctx0" brushRef="#br0">1 1 24575,'0'0'0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7.398"/>
    </inkml:context>
    <inkml:brush xml:id="br0">
      <inkml:brushProperty name="width" value="0.05" units="cm"/>
      <inkml:brushProperty name="height" value="0.05" units="cm"/>
    </inkml:brush>
  </inkml:definitions>
  <inkml:trace contextRef="#ctx0" brushRef="#br0">0 0 24575,'0'0'0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8"/>
    </inkml:context>
    <inkml:brush xml:id="br0">
      <inkml:brushProperty name="width" value="0.05" units="cm"/>
      <inkml:brushProperty name="height" value="0.05" units="cm"/>
    </inkml:brush>
  </inkml:definitions>
  <inkml:trace contextRef="#ctx0" brushRef="#br0">1 1 24575,'0'0'0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8.729"/>
    </inkml:context>
    <inkml:brush xml:id="br0">
      <inkml:brushProperty name="width" value="0.05" units="cm"/>
      <inkml:brushProperty name="height" value="0.05" units="cm"/>
    </inkml:brush>
  </inkml:definitions>
  <inkml:trace contextRef="#ctx0" brushRef="#br0">1 1 24575,'0'0'0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9.259"/>
    </inkml:context>
    <inkml:brush xml:id="br0">
      <inkml:brushProperty name="width" value="0.05" units="cm"/>
      <inkml:brushProperty name="height" value="0.05" units="cm"/>
    </inkml:brush>
  </inkml:definitions>
  <inkml:trace contextRef="#ctx0" brushRef="#br0">0 1 24575,'0'0'0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19.828"/>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3T13:34:41.010"/>
    </inkml:context>
    <inkml:brush xml:id="br0">
      <inkml:brushProperty name="width" value="0.05" units="cm"/>
      <inkml:brushProperty name="height" value="0.05" units="cm"/>
      <inkml:brushProperty name="color" value="#004F8B"/>
    </inkml:brush>
  </inkml:definitions>
  <inkml:trace contextRef="#ctx0" brushRef="#br0">156 0 24575,'0'7'0,"-3"-3"0,2 3 0,-3-3 0,4 3 0,-3 0 0,2 1 0,-2-1 0,0-3 0,2 2 0,-2-2 0,0 0 0,2 3 0,-3-3 0,1 0 0,2 3 0,-2-4 0,0 1 0,2 3 0,-2-3 0,-1 0 0,4 2 0,-4-2 0,1-1 0,2 4 0,-2-4 0,-1 1 0,4 2 0,-4-2 0,4 3 0,0 0 0,0 1 0,0-1 0,0 0 0,0 0 0,0 0 0,-3-3 0,2 3 0,-3-3 0,1 3 0,3 0 0,-4 0 0,4 0 0,-3-3 0,2 2 0,-2-2 0,3 3 0,0 0 0,-3-3 0,2 2 0,-2-2 0,3 3 0,-4-3 0,3 2 0,-2-2 0,0 0 0,2 2 0,-2-2 0,3 3 0,0 0 0,-4-3 0,3 2 0,-2-2 0,3 3 0,0 0 0,0 1 0,0-1 0,0 0 0,0 0 0,0 0 0,0 0 0,0 0 0,0 0 0,0 1 0,0 0 0,0-1 0,-3 1 0,2-1 0,-2 0 0,3 0 0,0 0 0,0 0 0,0 0 0,0 0 0,0 0 0,-4-3 0,3 2 0,-2-2 0,3 3 0,-3 0 0,2 0 0,-6-3 0,7 2 0,-4-2 0,4 3 0,0 0 0,-3-3 0,2-1 0,-2-3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4.218"/>
    </inkml:context>
    <inkml:brush xml:id="br0">
      <inkml:brushProperty name="width" value="0.05" units="cm"/>
      <inkml:brushProperty name="height" value="0.05" units="cm"/>
    </inkml:brush>
  </inkml:definitions>
  <inkml:trace contextRef="#ctx0" brushRef="#br0">0 0 24575,'0'0'0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1.064"/>
    </inkml:context>
    <inkml:brush xml:id="br0">
      <inkml:brushProperty name="width" value="0.05" units="cm"/>
      <inkml:brushProperty name="height" value="0.05" units="cm"/>
    </inkml:brush>
  </inkml:definitions>
  <inkml:trace contextRef="#ctx0" brushRef="#br0">1 1 24575,'0'0'0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1.649"/>
    </inkml:context>
    <inkml:brush xml:id="br0">
      <inkml:brushProperty name="width" value="0.05" units="cm"/>
      <inkml:brushProperty name="height" value="0.05" units="cm"/>
    </inkml:brush>
  </inkml:definitions>
  <inkml:trace contextRef="#ctx0" brushRef="#br0">1 1 24575,'0'0'0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2.547"/>
    </inkml:context>
    <inkml:brush xml:id="br0">
      <inkml:brushProperty name="width" value="0.05" units="cm"/>
      <inkml:brushProperty name="height" value="0.05" units="cm"/>
    </inkml:brush>
  </inkml:definitions>
  <inkml:trace contextRef="#ctx0" brushRef="#br0">0 0 24575,'0'0'0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3.165"/>
    </inkml:context>
    <inkml:brush xml:id="br0">
      <inkml:brushProperty name="width" value="0.05" units="cm"/>
      <inkml:brushProperty name="height" value="0.05" units="cm"/>
    </inkml:brush>
  </inkml:definitions>
  <inkml:trace contextRef="#ctx0" brushRef="#br0">1 0 24575,'0'0'0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3.678"/>
    </inkml:context>
    <inkml:brush xml:id="br0">
      <inkml:brushProperty name="width" value="0.05" units="cm"/>
      <inkml:brushProperty name="height" value="0.05" units="cm"/>
    </inkml:brush>
  </inkml:definitions>
  <inkml:trace contextRef="#ctx0" brushRef="#br0">0 0 24575,'0'0'0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4.504"/>
    </inkml:context>
    <inkml:brush xml:id="br0">
      <inkml:brushProperty name="width" value="0.05" units="cm"/>
      <inkml:brushProperty name="height" value="0.05" units="cm"/>
    </inkml:brush>
  </inkml:definitions>
  <inkml:trace contextRef="#ctx0" brushRef="#br0">1 1 24575,'0'0'0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5.057"/>
    </inkml:context>
    <inkml:brush xml:id="br0">
      <inkml:brushProperty name="width" value="0.05" units="cm"/>
      <inkml:brushProperty name="height" value="0.05" units="cm"/>
    </inkml:brush>
  </inkml:definitions>
  <inkml:trace contextRef="#ctx0" brushRef="#br0">1 1 24575,'4'0'0,"0"0"0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5.899"/>
    </inkml:context>
    <inkml:brush xml:id="br0">
      <inkml:brushProperty name="width" value="0.05" units="cm"/>
      <inkml:brushProperty name="height" value="0.05" units="cm"/>
    </inkml:brush>
  </inkml:definitions>
  <inkml:trace contextRef="#ctx0" brushRef="#br0">0 1 24575,'0'0'0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6.485"/>
    </inkml:context>
    <inkml:brush xml:id="br0">
      <inkml:brushProperty name="width" value="0.05" units="cm"/>
      <inkml:brushProperty name="height" value="0.05" units="cm"/>
    </inkml:brush>
  </inkml:definitions>
  <inkml:trace contextRef="#ctx0" brushRef="#br0">1 1 24575,'0'0'0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7.375"/>
    </inkml:context>
    <inkml:brush xml:id="br0">
      <inkml:brushProperty name="width" value="0.05" units="cm"/>
      <inkml:brushProperty name="height" value="0.05" units="cm"/>
    </inkml:brush>
  </inkml:definitions>
  <inkml:trace contextRef="#ctx0" brushRef="#br0">0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4.739"/>
    </inkml:context>
    <inkml:brush xml:id="br0">
      <inkml:brushProperty name="width" value="0.05" units="cm"/>
      <inkml:brushProperty name="height" value="0.05" units="cm"/>
    </inkml:brush>
  </inkml:definitions>
  <inkml:trace contextRef="#ctx0" brushRef="#br0">0 1 24575,'0'4'0,"0"0"0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8.137"/>
    </inkml:context>
    <inkml:brush xml:id="br0">
      <inkml:brushProperty name="width" value="0.05" units="cm"/>
      <inkml:brushProperty name="height" value="0.05" units="cm"/>
    </inkml:brush>
  </inkml:definitions>
  <inkml:trace contextRef="#ctx0" brushRef="#br0">0 1 24575,'0'0'0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8.818"/>
    </inkml:context>
    <inkml:brush xml:id="br0">
      <inkml:brushProperty name="width" value="0.05" units="cm"/>
      <inkml:brushProperty name="height" value="0.05" units="cm"/>
    </inkml:brush>
  </inkml:definitions>
  <inkml:trace contextRef="#ctx0" brushRef="#br0">1 0 24575,'0'0'0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29.436"/>
    </inkml:context>
    <inkml:brush xml:id="br0">
      <inkml:brushProperty name="width" value="0.05" units="cm"/>
      <inkml:brushProperty name="height" value="0.05" units="cm"/>
    </inkml:brush>
  </inkml:definitions>
  <inkml:trace contextRef="#ctx0" brushRef="#br0">1 1 24575,'0'0'0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0.342"/>
    </inkml:context>
    <inkml:brush xml:id="br0">
      <inkml:brushProperty name="width" value="0.05" units="cm"/>
      <inkml:brushProperty name="height" value="0.05" units="cm"/>
    </inkml:brush>
  </inkml:definitions>
  <inkml:trace contextRef="#ctx0" brushRef="#br0">1 1 24575,'0'0'0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1.064"/>
    </inkml:context>
    <inkml:brush xml:id="br0">
      <inkml:brushProperty name="width" value="0.05" units="cm"/>
      <inkml:brushProperty name="height" value="0.05" units="cm"/>
    </inkml:brush>
  </inkml:definitions>
  <inkml:trace contextRef="#ctx0" brushRef="#br0">1 1 24575,'0'0'0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1.657"/>
    </inkml:context>
    <inkml:brush xml:id="br0">
      <inkml:brushProperty name="width" value="0.05" units="cm"/>
      <inkml:brushProperty name="height" value="0.05" units="cm"/>
    </inkml:brush>
  </inkml:definitions>
  <inkml:trace contextRef="#ctx0" brushRef="#br0">0 1 24575,'0'0'0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2.724"/>
    </inkml:context>
    <inkml:brush xml:id="br0">
      <inkml:brushProperty name="width" value="0.05" units="cm"/>
      <inkml:brushProperty name="height" value="0.05" units="cm"/>
    </inkml:brush>
  </inkml:definitions>
  <inkml:trace contextRef="#ctx0" brushRef="#br0">1 1 24575,'0'0'0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3.342"/>
    </inkml:context>
    <inkml:brush xml:id="br0">
      <inkml:brushProperty name="width" value="0.05" units="cm"/>
      <inkml:brushProperty name="height" value="0.05" units="cm"/>
    </inkml:brush>
  </inkml:definitions>
  <inkml:trace contextRef="#ctx0" brushRef="#br0">0 0 24575,'0'0'0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3.895"/>
    </inkml:context>
    <inkml:brush xml:id="br0">
      <inkml:brushProperty name="width" value="0.05" units="cm"/>
      <inkml:brushProperty name="height" value="0.05" units="cm"/>
    </inkml:brush>
  </inkml:definitions>
  <inkml:trace contextRef="#ctx0" brushRef="#br0">0 0 24575,'0'0'0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5.362"/>
    </inkml:context>
    <inkml:brush xml:id="br0">
      <inkml:brushProperty name="width" value="0.05" units="cm"/>
      <inkml:brushProperty name="height" value="0.05" units="cm"/>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5.229"/>
    </inkml:context>
    <inkml:brush xml:id="br0">
      <inkml:brushProperty name="width" value="0.05" units="cm"/>
      <inkml:brushProperty name="height" value="0.05" units="cm"/>
    </inkml:brush>
  </inkml:definitions>
  <inkml:trace contextRef="#ctx0" brushRef="#br0">1 1 24575,'0'0'0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6.052"/>
    </inkml:context>
    <inkml:brush xml:id="br0">
      <inkml:brushProperty name="width" value="0.05" units="cm"/>
      <inkml:brushProperty name="height" value="0.05" units="cm"/>
    </inkml:brush>
  </inkml:definitions>
  <inkml:trace contextRef="#ctx0" brushRef="#br0">1 0 24575,'0'0'0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6.662"/>
    </inkml:context>
    <inkml:brush xml:id="br0">
      <inkml:brushProperty name="width" value="0.05" units="cm"/>
      <inkml:brushProperty name="height" value="0.05" units="cm"/>
    </inkml:brush>
  </inkml:definitions>
  <inkml:trace contextRef="#ctx0" brushRef="#br0">1 1 24575,'0'0'0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7.447"/>
    </inkml:context>
    <inkml:brush xml:id="br0">
      <inkml:brushProperty name="width" value="0.05" units="cm"/>
      <inkml:brushProperty name="height" value="0.05" units="cm"/>
    </inkml:brush>
  </inkml:definitions>
  <inkml:trace contextRef="#ctx0" brushRef="#br0">0 1 24575,'0'0'0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8.073"/>
    </inkml:context>
    <inkml:brush xml:id="br0">
      <inkml:brushProperty name="width" value="0.05" units="cm"/>
      <inkml:brushProperty name="height" value="0.05" units="cm"/>
    </inkml:brush>
  </inkml:definitions>
  <inkml:trace contextRef="#ctx0" brushRef="#br0">0 1 24575,'0'0'0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8.803"/>
    </inkml:context>
    <inkml:brush xml:id="br0">
      <inkml:brushProperty name="width" value="0.05" units="cm"/>
      <inkml:brushProperty name="height" value="0.05" units="cm"/>
    </inkml:brush>
  </inkml:definitions>
  <inkml:trace contextRef="#ctx0" brushRef="#br0">1 0 24575,'0'5'0,"0"-2"0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39.436"/>
    </inkml:context>
    <inkml:brush xml:id="br0">
      <inkml:brushProperty name="width" value="0.05" units="cm"/>
      <inkml:brushProperty name="height" value="0.05" units="cm"/>
    </inkml:brush>
  </inkml:definitions>
  <inkml:trace contextRef="#ctx0" brushRef="#br0">1 0 24575,'0'0'0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0.078"/>
    </inkml:context>
    <inkml:brush xml:id="br0">
      <inkml:brushProperty name="width" value="0.05" units="cm"/>
      <inkml:brushProperty name="height" value="0.05" units="cm"/>
    </inkml:brush>
  </inkml:definitions>
  <inkml:trace contextRef="#ctx0" brushRef="#br0">0 1 24575,'0'0'0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1.048"/>
    </inkml:context>
    <inkml:brush xml:id="br0">
      <inkml:brushProperty name="width" value="0.05" units="cm"/>
      <inkml:brushProperty name="height" value="0.05" units="cm"/>
    </inkml:brush>
  </inkml:definitions>
  <inkml:trace contextRef="#ctx0" brushRef="#br0">1 1 24575,'0'0'0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1.698"/>
    </inkml:context>
    <inkml:brush xml:id="br0">
      <inkml:brushProperty name="width" value="0.05" units="cm"/>
      <inkml:brushProperty name="height" value="0.05" units="cm"/>
    </inkml:brush>
  </inkml:definitions>
  <inkml:trace contextRef="#ctx0" brushRef="#br0">0 1 24575,'0'0'0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2.316"/>
    </inkml:context>
    <inkml:brush xml:id="br0">
      <inkml:brushProperty name="width" value="0.05" units="cm"/>
      <inkml:brushProperty name="height" value="0.05" units="cm"/>
    </inkml:brush>
  </inkml:definitions>
  <inkml:trace contextRef="#ctx0" brushRef="#br0">0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5.686"/>
    </inkml:context>
    <inkml:brush xml:id="br0">
      <inkml:brushProperty name="width" value="0.05" units="cm"/>
      <inkml:brushProperty name="height" value="0.05" units="cm"/>
    </inkml:brush>
  </inkml:definitions>
  <inkml:trace contextRef="#ctx0" brushRef="#br0">1 1 24575,'0'0'0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2.925"/>
    </inkml:context>
    <inkml:brush xml:id="br0">
      <inkml:brushProperty name="width" value="0.05" units="cm"/>
      <inkml:brushProperty name="height" value="0.05" units="cm"/>
    </inkml:brush>
  </inkml:definitions>
  <inkml:trace contextRef="#ctx0" brushRef="#br0">0 9 24575,'0'-5'0,"0"2"0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3.446"/>
    </inkml:context>
    <inkml:brush xml:id="br0">
      <inkml:brushProperty name="width" value="0.05" units="cm"/>
      <inkml:brushProperty name="height" value="0.05" units="cm"/>
    </inkml:brush>
  </inkml:definitions>
  <inkml:trace contextRef="#ctx0" brushRef="#br0">1 1 24575,'0'0'0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4.145"/>
    </inkml:context>
    <inkml:brush xml:id="br0">
      <inkml:brushProperty name="width" value="0.05" units="cm"/>
      <inkml:brushProperty name="height" value="0.05" units="cm"/>
    </inkml:brush>
  </inkml:definitions>
  <inkml:trace contextRef="#ctx0" brushRef="#br0">1 1 24575,'0'0'0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4.746"/>
    </inkml:context>
    <inkml:brush xml:id="br0">
      <inkml:brushProperty name="width" value="0.05" units="cm"/>
      <inkml:brushProperty name="height" value="0.05" units="cm"/>
    </inkml:brush>
  </inkml:definitions>
  <inkml:trace contextRef="#ctx0" brushRef="#br0">1 0 24575,'0'0'0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5.395"/>
    </inkml:context>
    <inkml:brush xml:id="br0">
      <inkml:brushProperty name="width" value="0.05" units="cm"/>
      <inkml:brushProperty name="height" value="0.05" units="cm"/>
    </inkml:brush>
  </inkml:definitions>
  <inkml:trace contextRef="#ctx0" brushRef="#br0">0 1 24575,'0'0'0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5.964"/>
    </inkml:context>
    <inkml:brush xml:id="br0">
      <inkml:brushProperty name="width" value="0.05" units="cm"/>
      <inkml:brushProperty name="height" value="0.05" units="cm"/>
    </inkml:brush>
  </inkml:definitions>
  <inkml:trace contextRef="#ctx0" brushRef="#br0">0 1 24575,'0'0'0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6.678"/>
    </inkml:context>
    <inkml:brush xml:id="br0">
      <inkml:brushProperty name="width" value="0.05" units="cm"/>
      <inkml:brushProperty name="height" value="0.05" units="cm"/>
    </inkml:brush>
  </inkml:definitions>
  <inkml:trace contextRef="#ctx0" brushRef="#br0">1 1 24575,'0'0'0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7.793"/>
    </inkml:context>
    <inkml:brush xml:id="br0">
      <inkml:brushProperty name="width" value="0.05" units="cm"/>
      <inkml:brushProperty name="height" value="0.05" units="cm"/>
    </inkml:brush>
  </inkml:definitions>
  <inkml:trace contextRef="#ctx0" brushRef="#br0">1 1 24575,'0'0'0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8.403"/>
    </inkml:context>
    <inkml:brush xml:id="br0">
      <inkml:brushProperty name="width" value="0.05" units="cm"/>
      <inkml:brushProperty name="height" value="0.05" units="cm"/>
    </inkml:brush>
  </inkml:definitions>
  <inkml:trace contextRef="#ctx0" brushRef="#br0">0 1 24575,'0'0'0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48.932"/>
    </inkml:context>
    <inkml:brush xml:id="br0">
      <inkml:brushProperty name="width" value="0.05" units="cm"/>
      <inkml:brushProperty name="height" value="0.05" units="cm"/>
    </inkml:brush>
  </inkml:definitions>
  <inkml:trace contextRef="#ctx0" brushRef="#br0">1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6.424"/>
    </inkml:context>
    <inkml:brush xml:id="br0">
      <inkml:brushProperty name="width" value="0.05" units="cm"/>
      <inkml:brushProperty name="height" value="0.05" units="cm"/>
    </inkml:brush>
  </inkml:definitions>
  <inkml:trace contextRef="#ctx0" brushRef="#br0">1 0 24575,'0'0'0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0.031"/>
    </inkml:context>
    <inkml:brush xml:id="br0">
      <inkml:brushProperty name="width" value="0.05" units="cm"/>
      <inkml:brushProperty name="height" value="0.05" units="cm"/>
    </inkml:brush>
  </inkml:definitions>
  <inkml:trace contextRef="#ctx0" brushRef="#br0">0 1 24575,'0'0'0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0.777"/>
    </inkml:context>
    <inkml:brush xml:id="br0">
      <inkml:brushProperty name="width" value="0.05" units="cm"/>
      <inkml:brushProperty name="height" value="0.05" units="cm"/>
    </inkml:brush>
  </inkml:definitions>
  <inkml:trace contextRef="#ctx0" brushRef="#br0">0 1 24575,'0'0'0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1.562"/>
    </inkml:context>
    <inkml:brush xml:id="br0">
      <inkml:brushProperty name="width" value="0.05" units="cm"/>
      <inkml:brushProperty name="height" value="0.05" units="cm"/>
    </inkml:brush>
  </inkml:definitions>
  <inkml:trace contextRef="#ctx0" brushRef="#br0">0 0 24575,'0'0'0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2.196"/>
    </inkml:context>
    <inkml:brush xml:id="br0">
      <inkml:brushProperty name="width" value="0.05" units="cm"/>
      <inkml:brushProperty name="height" value="0.05" units="cm"/>
    </inkml:brush>
  </inkml:definitions>
  <inkml:trace contextRef="#ctx0" brushRef="#br0">1 0 24575,'0'0'0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3.151"/>
    </inkml:context>
    <inkml:brush xml:id="br0">
      <inkml:brushProperty name="width" value="0.05" units="cm"/>
      <inkml:brushProperty name="height" value="0.05" units="cm"/>
    </inkml:brush>
  </inkml:definitions>
  <inkml:trace contextRef="#ctx0" brushRef="#br0">0 1 24575,'0'0'0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3.720"/>
    </inkml:context>
    <inkml:brush xml:id="br0">
      <inkml:brushProperty name="width" value="0.05" units="cm"/>
      <inkml:brushProperty name="height" value="0.05" units="cm"/>
    </inkml:brush>
  </inkml:definitions>
  <inkml:trace contextRef="#ctx0" brushRef="#br0">0 1 24575,'0'0'0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4.226"/>
    </inkml:context>
    <inkml:brush xml:id="br0">
      <inkml:brushProperty name="width" value="0.05" units="cm"/>
      <inkml:brushProperty name="height" value="0.05" units="cm"/>
    </inkml:brush>
  </inkml:definitions>
  <inkml:trace contextRef="#ctx0" brushRef="#br0">1 1 24575,'0'0'0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4.763"/>
    </inkml:context>
    <inkml:brush xml:id="br0">
      <inkml:brushProperty name="width" value="0.05" units="cm"/>
      <inkml:brushProperty name="height" value="0.05" units="cm"/>
    </inkml:brush>
  </inkml:definitions>
  <inkml:trace contextRef="#ctx0" brushRef="#br0">1 1 24575,'0'0'0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5.677"/>
    </inkml:context>
    <inkml:brush xml:id="br0">
      <inkml:brushProperty name="width" value="0.05" units="cm"/>
      <inkml:brushProperty name="height" value="0.05" units="cm"/>
    </inkml:brush>
  </inkml:definitions>
  <inkml:trace contextRef="#ctx0" brushRef="#br0">1 0 24575,'4'0'0,"-1"0"0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6.848"/>
    </inkml:context>
    <inkml:brush xml:id="br0">
      <inkml:brushProperty name="width" value="0.05" units="cm"/>
      <inkml:brushProperty name="height" value="0.05" units="cm"/>
    </inkml:brush>
  </inkml:definitions>
  <inkml:trace contextRef="#ctx0" brushRef="#br0">0 0 24575,'5'0'0,"-2"0"0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6.938"/>
    </inkml:context>
    <inkml:brush xml:id="br0">
      <inkml:brushProperty name="width" value="0.05" units="cm"/>
      <inkml:brushProperty name="height" value="0.05" units="cm"/>
    </inkml:brush>
  </inkml:definitions>
  <inkml:trace contextRef="#ctx0" brushRef="#br0">0 0 24575,'0'0'0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7.554"/>
    </inkml:context>
    <inkml:brush xml:id="br0">
      <inkml:brushProperty name="width" value="0.05" units="cm"/>
      <inkml:brushProperty name="height" value="0.05" units="cm"/>
    </inkml:brush>
  </inkml:definitions>
  <inkml:trace contextRef="#ctx0" brushRef="#br0">0 1 24575,'0'0'0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8.043"/>
    </inkml:context>
    <inkml:brush xml:id="br0">
      <inkml:brushProperty name="width" value="0.05" units="cm"/>
      <inkml:brushProperty name="height" value="0.05" units="cm"/>
    </inkml:brush>
  </inkml:definitions>
  <inkml:trace contextRef="#ctx0" brushRef="#br0">0 1 24575,'0'0'0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8.541"/>
    </inkml:context>
    <inkml:brush xml:id="br0">
      <inkml:brushProperty name="width" value="0.05" units="cm"/>
      <inkml:brushProperty name="height" value="0.05" units="cm"/>
    </inkml:brush>
  </inkml:definitions>
  <inkml:trace contextRef="#ctx0" brushRef="#br0">1 1 24575,'0'0'0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9.238"/>
    </inkml:context>
    <inkml:brush xml:id="br0">
      <inkml:brushProperty name="width" value="0.05" units="cm"/>
      <inkml:brushProperty name="height" value="0.05" units="cm"/>
    </inkml:brush>
  </inkml:definitions>
  <inkml:trace contextRef="#ctx0" brushRef="#br0">1 1 24575,'0'0'0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3:59.791"/>
    </inkml:context>
    <inkml:brush xml:id="br0">
      <inkml:brushProperty name="width" value="0.05" units="cm"/>
      <inkml:brushProperty name="height" value="0.05" units="cm"/>
    </inkml:brush>
  </inkml:definitions>
  <inkml:trace contextRef="#ctx0" brushRef="#br0">0 0 24575,'0'0'0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0.586"/>
    </inkml:context>
    <inkml:brush xml:id="br0">
      <inkml:brushProperty name="width" value="0.05" units="cm"/>
      <inkml:brushProperty name="height" value="0.05" units="cm"/>
    </inkml:brush>
  </inkml:definitions>
  <inkml:trace contextRef="#ctx0" brushRef="#br0">1 1 24575,'0'0'0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1.131"/>
    </inkml:context>
    <inkml:brush xml:id="br0">
      <inkml:brushProperty name="width" value="0.05" units="cm"/>
      <inkml:brushProperty name="height" value="0.05" units="cm"/>
    </inkml:brush>
  </inkml:definitions>
  <inkml:trace contextRef="#ctx0" brushRef="#br0">1 1 24575,'0'0'0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1.717"/>
    </inkml:context>
    <inkml:brush xml:id="br0">
      <inkml:brushProperty name="width" value="0.05" units="cm"/>
      <inkml:brushProperty name="height" value="0.05" units="cm"/>
    </inkml:brush>
  </inkml:definitions>
  <inkml:trace contextRef="#ctx0" brushRef="#br0">0 0 24575,'0'5'0,"0"-2"0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2.447"/>
    </inkml:context>
    <inkml:brush xml:id="br0">
      <inkml:brushProperty name="width" value="0.05" units="cm"/>
      <inkml:brushProperty name="height" value="0.05" units="cm"/>
    </inkml:brush>
  </inkml:definitions>
  <inkml:trace contextRef="#ctx0" brushRef="#br0">0 0 24575,'5'0'0,"-2"0"0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2.976"/>
    </inkml:context>
    <inkml:brush xml:id="br0">
      <inkml:brushProperty name="width" value="0.05" units="cm"/>
      <inkml:brushProperty name="height" value="0.05" units="cm"/>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7.691"/>
    </inkml:context>
    <inkml:brush xml:id="br0">
      <inkml:brushProperty name="width" value="0.05" units="cm"/>
      <inkml:brushProperty name="height" value="0.05" units="cm"/>
    </inkml:brush>
  </inkml:definitions>
  <inkml:trace contextRef="#ctx0" brushRef="#br0">0 0 24575,'0'0'0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3.505"/>
    </inkml:context>
    <inkml:brush xml:id="br0">
      <inkml:brushProperty name="width" value="0.05" units="cm"/>
      <inkml:brushProperty name="height" value="0.05" units="cm"/>
    </inkml:brush>
  </inkml:definitions>
  <inkml:trace contextRef="#ctx0" brushRef="#br0">1 1 24575,'0'0'0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4.251"/>
    </inkml:context>
    <inkml:brush xml:id="br0">
      <inkml:brushProperty name="width" value="0.05" units="cm"/>
      <inkml:brushProperty name="height" value="0.05" units="cm"/>
    </inkml:brush>
  </inkml:definitions>
  <inkml:trace contextRef="#ctx0" brushRef="#br0">0 1 24575,'0'0'0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4.812"/>
    </inkml:context>
    <inkml:brush xml:id="br0">
      <inkml:brushProperty name="width" value="0.05" units="cm"/>
      <inkml:brushProperty name="height" value="0.05" units="cm"/>
    </inkml:brush>
  </inkml:definitions>
  <inkml:trace contextRef="#ctx0" brushRef="#br0">1 0 24575,'4'0'0,"-1"0"0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5.582"/>
    </inkml:context>
    <inkml:brush xml:id="br0">
      <inkml:brushProperty name="width" value="0.05" units="cm"/>
      <inkml:brushProperty name="height" value="0.05" units="cm"/>
    </inkml:brush>
  </inkml:definitions>
  <inkml:trace contextRef="#ctx0" brushRef="#br0">0 0 24575,'0'0'0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6.175"/>
    </inkml:context>
    <inkml:brush xml:id="br0">
      <inkml:brushProperty name="width" value="0.05" units="cm"/>
      <inkml:brushProperty name="height" value="0.05" units="cm"/>
    </inkml:brush>
  </inkml:definitions>
  <inkml:trace contextRef="#ctx0" brushRef="#br0">0 1 24575,'0'0'0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7.233"/>
    </inkml:context>
    <inkml:brush xml:id="br0">
      <inkml:brushProperty name="width" value="0.05" units="cm"/>
      <inkml:brushProperty name="height" value="0.05" units="cm"/>
    </inkml:brush>
  </inkml:definitions>
  <inkml:trace contextRef="#ctx0" brushRef="#br0">0 0 24575,'0'0'0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7.947"/>
    </inkml:context>
    <inkml:brush xml:id="br0">
      <inkml:brushProperty name="width" value="0.05" units="cm"/>
      <inkml:brushProperty name="height" value="0.05" units="cm"/>
    </inkml:brush>
  </inkml:definitions>
  <inkml:trace contextRef="#ctx0" brushRef="#br0">1 1 24575,'0'0'0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8.846"/>
    </inkml:context>
    <inkml:brush xml:id="br0">
      <inkml:brushProperty name="width" value="0.05" units="cm"/>
      <inkml:brushProperty name="height" value="0.05" units="cm"/>
    </inkml:brush>
  </inkml:definitions>
  <inkml:trace contextRef="#ctx0" brushRef="#br0">1 0 24575,'0'0'0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09.704"/>
    </inkml:context>
    <inkml:brush xml:id="br0">
      <inkml:brushProperty name="width" value="0.05" units="cm"/>
      <inkml:brushProperty name="height" value="0.05" units="cm"/>
    </inkml:brush>
  </inkml:definitions>
  <inkml:trace contextRef="#ctx0" brushRef="#br0">1 0 24575,'0'0'0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0.241"/>
    </inkml:context>
    <inkml:brush xml:id="br0">
      <inkml:brushProperty name="width" value="0.05" units="cm"/>
      <inkml:brushProperty name="height" value="0.05" units="cm"/>
    </inkml:brush>
  </inkml:definitions>
  <inkml:trace contextRef="#ctx0" brushRef="#br0">1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8.164"/>
    </inkml:context>
    <inkml:brush xml:id="br0">
      <inkml:brushProperty name="width" value="0.05" units="cm"/>
      <inkml:brushProperty name="height" value="0.05" units="cm"/>
    </inkml:brush>
  </inkml:definitions>
  <inkml:trace contextRef="#ctx0" brushRef="#br0">1 0 24575,'0'0'0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0.987"/>
    </inkml:context>
    <inkml:brush xml:id="br0">
      <inkml:brushProperty name="width" value="0.05" units="cm"/>
      <inkml:brushProperty name="height" value="0.05" units="cm"/>
    </inkml:brush>
  </inkml:definitions>
  <inkml:trace contextRef="#ctx0" brushRef="#br0">0 1 24575,'0'0'0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1.492"/>
    </inkml:context>
    <inkml:brush xml:id="br0">
      <inkml:brushProperty name="width" value="0.05" units="cm"/>
      <inkml:brushProperty name="height" value="0.05" units="cm"/>
    </inkml:brush>
  </inkml:definitions>
  <inkml:trace contextRef="#ctx0" brushRef="#br0">0 1 24575,'0'0'0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2.953"/>
    </inkml:context>
    <inkml:brush xml:id="br0">
      <inkml:brushProperty name="width" value="0.05" units="cm"/>
      <inkml:brushProperty name="height" value="0.05" units="cm"/>
    </inkml:brush>
  </inkml:definitions>
  <inkml:trace contextRef="#ctx0" brushRef="#br0">1 0 24575,'0'0'0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3.779"/>
    </inkml:context>
    <inkml:brush xml:id="br0">
      <inkml:brushProperty name="width" value="0.05" units="cm"/>
      <inkml:brushProperty name="height" value="0.05" units="cm"/>
    </inkml:brush>
  </inkml:definitions>
  <inkml:trace contextRef="#ctx0" brushRef="#br0">0 9 24575,'0'-5'0,"0"2"0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4.548"/>
    </inkml:context>
    <inkml:brush xml:id="br0">
      <inkml:brushProperty name="width" value="0.05" units="cm"/>
      <inkml:brushProperty name="height" value="0.05" units="cm"/>
    </inkml:brush>
  </inkml:definitions>
  <inkml:trace contextRef="#ctx0" brushRef="#br0">0 1 24575,'0'0'0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5.151"/>
    </inkml:context>
    <inkml:brush xml:id="br0">
      <inkml:brushProperty name="width" value="0.05" units="cm"/>
      <inkml:brushProperty name="height" value="0.05" units="cm"/>
    </inkml:brush>
  </inkml:definitions>
  <inkml:trace contextRef="#ctx0" brushRef="#br0">0 1 24575,'0'0'0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5.776"/>
    </inkml:context>
    <inkml:brush xml:id="br0">
      <inkml:brushProperty name="width" value="0.05" units="cm"/>
      <inkml:brushProperty name="height" value="0.05" units="cm"/>
    </inkml:brush>
  </inkml:definitions>
  <inkml:trace contextRef="#ctx0" brushRef="#br0">1 0 24575,'0'0'0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6.546"/>
    </inkml:context>
    <inkml:brush xml:id="br0">
      <inkml:brushProperty name="width" value="0.05" units="cm"/>
      <inkml:brushProperty name="height" value="0.05" units="cm"/>
    </inkml:brush>
  </inkml:definitions>
  <inkml:trace contextRef="#ctx0" brushRef="#br0">1 0 24575,'0'0'0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7.282"/>
    </inkml:context>
    <inkml:brush xml:id="br0">
      <inkml:brushProperty name="width" value="0.05" units="cm"/>
      <inkml:brushProperty name="height" value="0.05" units="cm"/>
    </inkml:brush>
  </inkml:definitions>
  <inkml:trace contextRef="#ctx0" brushRef="#br0">0 0 24575,'5'0'0,"-2"0"0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7.781"/>
    </inkml:context>
    <inkml:brush xml:id="br0">
      <inkml:brushProperty name="width" value="0.05" units="cm"/>
      <inkml:brushProperty name="height" value="0.05" units="cm"/>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8.573"/>
    </inkml:context>
    <inkml:brush xml:id="br0">
      <inkml:brushProperty name="width" value="0.05" units="cm"/>
      <inkml:brushProperty name="height" value="0.05" units="cm"/>
    </inkml:brush>
  </inkml:definitions>
  <inkml:trace contextRef="#ctx0" brushRef="#br0">1 1 24575,'0'0'0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8.430"/>
    </inkml:context>
    <inkml:brush xml:id="br0">
      <inkml:brushProperty name="width" value="0.05" units="cm"/>
      <inkml:brushProperty name="height" value="0.05" units="cm"/>
    </inkml:brush>
  </inkml:definitions>
  <inkml:trace contextRef="#ctx0" brushRef="#br0">0 1 24575,'0'0'0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18.952"/>
    </inkml:context>
    <inkml:brush xml:id="br0">
      <inkml:brushProperty name="width" value="0.05" units="cm"/>
      <inkml:brushProperty name="height" value="0.05" units="cm"/>
    </inkml:brush>
  </inkml:definitions>
  <inkml:trace contextRef="#ctx0" brushRef="#br0">0 1 24575,'0'0'0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0.147"/>
    </inkml:context>
    <inkml:brush xml:id="br0">
      <inkml:brushProperty name="width" value="0.05" units="cm"/>
      <inkml:brushProperty name="height" value="0.05" units="cm"/>
    </inkml:brush>
  </inkml:definitions>
  <inkml:trace contextRef="#ctx0" brushRef="#br0">1 1 24575,'0'0'0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0.684"/>
    </inkml:context>
    <inkml:brush xml:id="br0">
      <inkml:brushProperty name="width" value="0.05" units="cm"/>
      <inkml:brushProperty name="height" value="0.05" units="cm"/>
    </inkml:brush>
  </inkml:definitions>
  <inkml:trace contextRef="#ctx0" brushRef="#br0">1 1 24575,'0'0'0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1.365"/>
    </inkml:context>
    <inkml:brush xml:id="br0">
      <inkml:brushProperty name="width" value="0.05" units="cm"/>
      <inkml:brushProperty name="height" value="0.05" units="cm"/>
    </inkml:brush>
  </inkml:definitions>
  <inkml:trace contextRef="#ctx0" brushRef="#br0">0 0 24575,'0'0'0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1.927"/>
    </inkml:context>
    <inkml:brush xml:id="br0">
      <inkml:brushProperty name="width" value="0.05" units="cm"/>
      <inkml:brushProperty name="height" value="0.05" units="cm"/>
    </inkml:brush>
  </inkml:definitions>
  <inkml:trace contextRef="#ctx0" brushRef="#br0">1 1 24575,'0'0'0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2.809"/>
    </inkml:context>
    <inkml:brush xml:id="br0">
      <inkml:brushProperty name="width" value="0.05" units="cm"/>
      <inkml:brushProperty name="height" value="0.05" units="cm"/>
    </inkml:brush>
  </inkml:definitions>
  <inkml:trace contextRef="#ctx0" brushRef="#br0">1 1 24575,'0'0'0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3.451"/>
    </inkml:context>
    <inkml:brush xml:id="br0">
      <inkml:brushProperty name="width" value="0.05" units="cm"/>
      <inkml:brushProperty name="height" value="0.05" units="cm"/>
    </inkml:brush>
  </inkml:definitions>
  <inkml:trace contextRef="#ctx0" brushRef="#br0">0 1 24575,'0'0'0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4.100"/>
    </inkml:context>
    <inkml:brush xml:id="br0">
      <inkml:brushProperty name="width" value="0.05" units="cm"/>
      <inkml:brushProperty name="height" value="0.05" units="cm"/>
    </inkml:brush>
  </inkml:definitions>
  <inkml:trace contextRef="#ctx0" brushRef="#br0">0 1 24575,'0'0'0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4.654"/>
    </inkml:context>
    <inkml:brush xml:id="br0">
      <inkml:brushProperty name="width" value="0.05" units="cm"/>
      <inkml:brushProperty name="height" value="0.05" units="cm"/>
    </inkml:brush>
  </inkml:definitions>
  <inkml:trace contextRef="#ctx0" brushRef="#br0">0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9.039"/>
    </inkml:context>
    <inkml:brush xml:id="br0">
      <inkml:brushProperty name="width" value="0.05" units="cm"/>
      <inkml:brushProperty name="height" value="0.05" units="cm"/>
    </inkml:brush>
  </inkml:definitions>
  <inkml:trace contextRef="#ctx0" brushRef="#br0">1 0 24575,'4'0'0,"0"0"0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6.450"/>
    </inkml:context>
    <inkml:brush xml:id="br0">
      <inkml:brushProperty name="width" value="0.05" units="cm"/>
      <inkml:brushProperty name="height" value="0.05" units="cm"/>
    </inkml:brush>
  </inkml:definitions>
  <inkml:trace contextRef="#ctx0" brushRef="#br0">1 1 24575,'0'0'0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6.940"/>
    </inkml:context>
    <inkml:brush xml:id="br0">
      <inkml:brushProperty name="width" value="0.05" units="cm"/>
      <inkml:brushProperty name="height" value="0.05" units="cm"/>
    </inkml:brush>
  </inkml:definitions>
  <inkml:trace contextRef="#ctx0" brushRef="#br0">1 1 24575,'0'0'0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7.582"/>
    </inkml:context>
    <inkml:brush xml:id="br0">
      <inkml:brushProperty name="width" value="0.05" units="cm"/>
      <inkml:brushProperty name="height" value="0.05" units="cm"/>
    </inkml:brush>
  </inkml:definitions>
  <inkml:trace contextRef="#ctx0" brushRef="#br0">1 0 24575,'0'5'0,"0"-2"0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8.286"/>
    </inkml:context>
    <inkml:brush xml:id="br0">
      <inkml:brushProperty name="width" value="0.05" units="cm"/>
      <inkml:brushProperty name="height" value="0.05" units="cm"/>
    </inkml:brush>
  </inkml:definitions>
  <inkml:trace contextRef="#ctx0" brushRef="#br0">1 0 24575,'0'0'0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9.057"/>
    </inkml:context>
    <inkml:brush xml:id="br0">
      <inkml:brushProperty name="width" value="0.05" units="cm"/>
      <inkml:brushProperty name="height" value="0.05" units="cm"/>
    </inkml:brush>
  </inkml:definitions>
  <inkml:trace contextRef="#ctx0" brushRef="#br0">1 0 24575,'0'0'0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29.771"/>
    </inkml:context>
    <inkml:brush xml:id="br0">
      <inkml:brushProperty name="width" value="0.05" units="cm"/>
      <inkml:brushProperty name="height" value="0.05" units="cm"/>
    </inkml:brush>
  </inkml:definitions>
  <inkml:trace contextRef="#ctx0" brushRef="#br0">1 0 24575,'0'0'0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0.813"/>
    </inkml:context>
    <inkml:brush xml:id="br0">
      <inkml:brushProperty name="width" value="0.05" units="cm"/>
      <inkml:brushProperty name="height" value="0.05" units="cm"/>
    </inkml:brush>
  </inkml:definitions>
  <inkml:trace contextRef="#ctx0" brushRef="#br0">0 1 24575,'0'0'0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1.664"/>
    </inkml:context>
    <inkml:brush xml:id="br0">
      <inkml:brushProperty name="width" value="0.05" units="cm"/>
      <inkml:brushProperty name="height" value="0.05" units="cm"/>
    </inkml:brush>
  </inkml:definitions>
  <inkml:trace contextRef="#ctx0" brushRef="#br0">0 0 24575,'0'0'0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2.506"/>
    </inkml:context>
    <inkml:brush xml:id="br0">
      <inkml:brushProperty name="width" value="0.05" units="cm"/>
      <inkml:brushProperty name="height" value="0.05" units="cm"/>
    </inkml:brush>
  </inkml:definitions>
  <inkml:trace contextRef="#ctx0" brushRef="#br0">0 1 24575,'0'0'0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3.348"/>
    </inkml:context>
    <inkml:brush xml:id="br0">
      <inkml:brushProperty name="width" value="0.05" units="cm"/>
      <inkml:brushProperty name="height" value="0.05"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2.040"/>
    </inkml:context>
    <inkml:brush xml:id="br0">
      <inkml:brushProperty name="width" value="0.05" units="cm"/>
      <inkml:brushProperty name="height" value="0.05" units="cm"/>
    </inkml:brush>
  </inkml:definitions>
  <inkml:trace contextRef="#ctx0" brushRef="#br0">1 1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29.785"/>
    </inkml:context>
    <inkml:brush xml:id="br0">
      <inkml:brushProperty name="width" value="0.05" units="cm"/>
      <inkml:brushProperty name="height" value="0.05" units="cm"/>
    </inkml:brush>
  </inkml:definitions>
  <inkml:trace contextRef="#ctx0" brushRef="#br0">1 0 24575,'0'0'0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3.990"/>
    </inkml:context>
    <inkml:brush xml:id="br0">
      <inkml:brushProperty name="width" value="0.05" units="cm"/>
      <inkml:brushProperty name="height" value="0.05" units="cm"/>
    </inkml:brush>
  </inkml:definitions>
  <inkml:trace contextRef="#ctx0" brushRef="#br0">1 0 24575,'0'0'0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4.679"/>
    </inkml:context>
    <inkml:brush xml:id="br0">
      <inkml:brushProperty name="width" value="0.05" units="cm"/>
      <inkml:brushProperty name="height" value="0.05" units="cm"/>
    </inkml:brush>
  </inkml:definitions>
  <inkml:trace contextRef="#ctx0" brushRef="#br0">1 1 24575,'0'0'0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5.650"/>
    </inkml:context>
    <inkml:brush xml:id="br0">
      <inkml:brushProperty name="width" value="0.05" units="cm"/>
      <inkml:brushProperty name="height" value="0.05" units="cm"/>
    </inkml:brush>
  </inkml:definitions>
  <inkml:trace contextRef="#ctx0" brushRef="#br0">1 1 24575,'0'0'0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6.372"/>
    </inkml:context>
    <inkml:brush xml:id="br0">
      <inkml:brushProperty name="width" value="0.05" units="cm"/>
      <inkml:brushProperty name="height" value="0.05" units="cm"/>
    </inkml:brush>
  </inkml:definitions>
  <inkml:trace contextRef="#ctx0" brushRef="#br0">1 1 24575,'0'0'0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6.958"/>
    </inkml:context>
    <inkml:brush xml:id="br0">
      <inkml:brushProperty name="width" value="0.05" units="cm"/>
      <inkml:brushProperty name="height" value="0.05" units="cm"/>
    </inkml:brush>
  </inkml:definitions>
  <inkml:trace contextRef="#ctx0" brushRef="#br0">0 1 24575,'0'0'0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7.583"/>
    </inkml:context>
    <inkml:brush xml:id="br0">
      <inkml:brushProperty name="width" value="0.05" units="cm"/>
      <inkml:brushProperty name="height" value="0.05" units="cm"/>
    </inkml:brush>
  </inkml:definitions>
  <inkml:trace contextRef="#ctx0" brushRef="#br0">0 0 24575,'0'0'0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8.078"/>
    </inkml:context>
    <inkml:brush xml:id="br0">
      <inkml:brushProperty name="width" value="0.05" units="cm"/>
      <inkml:brushProperty name="height" value="0.05" units="cm"/>
    </inkml:brush>
  </inkml:definitions>
  <inkml:trace contextRef="#ctx0" brushRef="#br0">0 1 24575,'0'0'0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8.747"/>
    </inkml:context>
    <inkml:brush xml:id="br0">
      <inkml:brushProperty name="width" value="0.05" units="cm"/>
      <inkml:brushProperty name="height" value="0.05" units="cm"/>
    </inkml:brush>
  </inkml:definitions>
  <inkml:trace contextRef="#ctx0" brushRef="#br0">1 0 24575,'0'0'0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39.466"/>
    </inkml:context>
    <inkml:brush xml:id="br0">
      <inkml:brushProperty name="width" value="0.05" units="cm"/>
      <inkml:brushProperty name="height" value="0.05" units="cm"/>
    </inkml:brush>
  </inkml:definitions>
  <inkml:trace contextRef="#ctx0" brushRef="#br0">1 0 24575,'0'0'0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0.118"/>
    </inkml:context>
    <inkml:brush xml:id="br0">
      <inkml:brushProperty name="width" value="0.05" units="cm"/>
      <inkml:brushProperty name="height" value="0.05" units="cm"/>
    </inkml:brush>
  </inkml:definitions>
  <inkml:trace contextRef="#ctx0" brushRef="#br0">1 0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0.234"/>
    </inkml:context>
    <inkml:brush xml:id="br0">
      <inkml:brushProperty name="width" value="0.05" units="cm"/>
      <inkml:brushProperty name="height" value="0.05" units="cm"/>
    </inkml:brush>
  </inkml:definitions>
  <inkml:trace contextRef="#ctx0" brushRef="#br0">0 0 24575,'0'0'0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0.631"/>
    </inkml:context>
    <inkml:brush xml:id="br0">
      <inkml:brushProperty name="width" value="0.05" units="cm"/>
      <inkml:brushProperty name="height" value="0.05" units="cm"/>
    </inkml:brush>
  </inkml:definitions>
  <inkml:trace contextRef="#ctx0" brushRef="#br0">1 1 24575,'0'0'0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1.530"/>
    </inkml:context>
    <inkml:brush xml:id="br0">
      <inkml:brushProperty name="width" value="0.05" units="cm"/>
      <inkml:brushProperty name="height" value="0.05" units="cm"/>
    </inkml:brush>
  </inkml:definitions>
  <inkml:trace contextRef="#ctx0" brushRef="#br0">1 0 24575,'4'0'0,"0"0"0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2.091"/>
    </inkml:context>
    <inkml:brush xml:id="br0">
      <inkml:brushProperty name="width" value="0.05" units="cm"/>
      <inkml:brushProperty name="height" value="0.05" units="cm"/>
    </inkml:brush>
  </inkml:definitions>
  <inkml:trace contextRef="#ctx0" brushRef="#br0">1 1 24575,'0'0'0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2.580"/>
    </inkml:context>
    <inkml:brush xml:id="br0">
      <inkml:brushProperty name="width" value="0.05" units="cm"/>
      <inkml:brushProperty name="height" value="0.05" units="cm"/>
    </inkml:brush>
  </inkml:definitions>
  <inkml:trace contextRef="#ctx0" brushRef="#br0">1 1 24575,'4'0'0,"0"0"0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3.110"/>
    </inkml:context>
    <inkml:brush xml:id="br0">
      <inkml:brushProperty name="width" value="0.05" units="cm"/>
      <inkml:brushProperty name="height" value="0.05" units="cm"/>
    </inkml:brush>
  </inkml:definitions>
  <inkml:trace contextRef="#ctx0" brushRef="#br0">1 0 24575,'0'0'0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3.743"/>
    </inkml:context>
    <inkml:brush xml:id="br0">
      <inkml:brushProperty name="width" value="0.05" units="cm"/>
      <inkml:brushProperty name="height" value="0.05" units="cm"/>
    </inkml:brush>
  </inkml:definitions>
  <inkml:trace contextRef="#ctx0" brushRef="#br0">0 8 24575,'0'-4'0,"0"0"0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4.425"/>
    </inkml:context>
    <inkml:brush xml:id="br0">
      <inkml:brushProperty name="width" value="0.05" units="cm"/>
      <inkml:brushProperty name="height" value="0.05" units="cm"/>
    </inkml:brush>
  </inkml:definitions>
  <inkml:trace contextRef="#ctx0" brushRef="#br0">1 1 24575,'0'0'0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5.003"/>
    </inkml:context>
    <inkml:brush xml:id="br0">
      <inkml:brushProperty name="width" value="0.05" units="cm"/>
      <inkml:brushProperty name="height" value="0.05" units="cm"/>
    </inkml:brush>
  </inkml:definitions>
  <inkml:trace contextRef="#ctx0" brushRef="#br0">1 0 24575,'0'0'0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5.733"/>
    </inkml:context>
    <inkml:brush xml:id="br0">
      <inkml:brushProperty name="width" value="0.05" units="cm"/>
      <inkml:brushProperty name="height" value="0.05" units="cm"/>
    </inkml:brush>
  </inkml:definitions>
  <inkml:trace contextRef="#ctx0" brushRef="#br0">1 1 24575,'0'0'0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6.406"/>
    </inkml:context>
    <inkml:brush xml:id="br0">
      <inkml:brushProperty name="width" value="0.05" units="cm"/>
      <inkml:brushProperty name="height" value="0.05" units="cm"/>
    </inkml:brush>
  </inkml:definitions>
  <inkml:trace contextRef="#ctx0" brushRef="#br0">1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0.988"/>
    </inkml:context>
    <inkml:brush xml:id="br0">
      <inkml:brushProperty name="width" value="0.05" units="cm"/>
      <inkml:brushProperty name="height" value="0.05" units="cm"/>
    </inkml:brush>
  </inkml:definitions>
  <inkml:trace contextRef="#ctx0" brushRef="#br0">1 1 24575,'0'0'0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6.896"/>
    </inkml:context>
    <inkml:brush xml:id="br0">
      <inkml:brushProperty name="width" value="0.05" units="cm"/>
      <inkml:brushProperty name="height" value="0.05" units="cm"/>
    </inkml:brush>
  </inkml:definitions>
  <inkml:trace contextRef="#ctx0" brushRef="#br0">1 0 24575,'0'0'0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7.457"/>
    </inkml:context>
    <inkml:brush xml:id="br0">
      <inkml:brushProperty name="width" value="0.05" units="cm"/>
      <inkml:brushProperty name="height" value="0.05" units="cm"/>
    </inkml:brush>
  </inkml:definitions>
  <inkml:trace contextRef="#ctx0" brushRef="#br0">0 1 24575,'0'0'0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7.946"/>
    </inkml:context>
    <inkml:brush xml:id="br0">
      <inkml:brushProperty name="width" value="0.05" units="cm"/>
      <inkml:brushProperty name="height" value="0.05" units="cm"/>
    </inkml:brush>
  </inkml:definitions>
  <inkml:trace contextRef="#ctx0" brushRef="#br0">1 1 24575,'0'0'0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8.674"/>
    </inkml:context>
    <inkml:brush xml:id="br0">
      <inkml:brushProperty name="width" value="0.05" units="cm"/>
      <inkml:brushProperty name="height" value="0.05" units="cm"/>
    </inkml:brush>
  </inkml:definitions>
  <inkml:trace contextRef="#ctx0" brushRef="#br0">1 1 24575,'0'0'0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9.205"/>
    </inkml:context>
    <inkml:brush xml:id="br0">
      <inkml:brushProperty name="width" value="0.05" units="cm"/>
      <inkml:brushProperty name="height" value="0.05" units="cm"/>
    </inkml:brush>
  </inkml:definitions>
  <inkml:trace contextRef="#ctx0" brushRef="#br0">1 0 24575,'0'0'0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49.967"/>
    </inkml:context>
    <inkml:brush xml:id="br0">
      <inkml:brushProperty name="width" value="0.05" units="cm"/>
      <inkml:brushProperty name="height" value="0.05" units="cm"/>
    </inkml:brush>
  </inkml:definitions>
  <inkml:trace contextRef="#ctx0" brushRef="#br0">0 1 24575,'0'0'0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0.721"/>
    </inkml:context>
    <inkml:brush xml:id="br0">
      <inkml:brushProperty name="width" value="0.05" units="cm"/>
      <inkml:brushProperty name="height" value="0.05" units="cm"/>
    </inkml:brush>
  </inkml:definitions>
  <inkml:trace contextRef="#ctx0" brushRef="#br0">1 1 24575,'0'0'0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1.451"/>
    </inkml:context>
    <inkml:brush xml:id="br0">
      <inkml:brushProperty name="width" value="0.05" units="cm"/>
      <inkml:brushProperty name="height" value="0.05" units="cm"/>
    </inkml:brush>
  </inkml:definitions>
  <inkml:trace contextRef="#ctx0" brushRef="#br0">1 1 24575,'0'0'0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2.012"/>
    </inkml:context>
    <inkml:brush xml:id="br0">
      <inkml:brushProperty name="width" value="0.05" units="cm"/>
      <inkml:brushProperty name="height" value="0.05" units="cm"/>
    </inkml:brush>
  </inkml:definitions>
  <inkml:trace contextRef="#ctx0" brushRef="#br0">1 1 24575,'4'0'0,"0"0"0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2.614"/>
    </inkml:context>
    <inkml:brush xml:id="br0">
      <inkml:brushProperty name="width" value="0.05" units="cm"/>
      <inkml:brushProperty name="height" value="0.05" units="cm"/>
    </inkml:brush>
  </inkml:definitions>
  <inkml:trace contextRef="#ctx0" brushRef="#br0">0 1 24575,'0'4'0,"0"0"0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1.589"/>
    </inkml:context>
    <inkml:brush xml:id="br0">
      <inkml:brushProperty name="width" value="0.05" units="cm"/>
      <inkml:brushProperty name="height" value="0.05" units="cm"/>
    </inkml:brush>
  </inkml:definitions>
  <inkml:trace contextRef="#ctx0" brushRef="#br0">0 1 24575,'0'4'0,"0"0"0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3.320"/>
    </inkml:context>
    <inkml:brush xml:id="br0">
      <inkml:brushProperty name="width" value="0.05" units="cm"/>
      <inkml:brushProperty name="height" value="0.05" units="cm"/>
    </inkml:brush>
  </inkml:definitions>
  <inkml:trace contextRef="#ctx0" brushRef="#br0">0 0 24575,'4'0'0,"0"0"0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3.858"/>
    </inkml:context>
    <inkml:brush xml:id="br0">
      <inkml:brushProperty name="width" value="0.05" units="cm"/>
      <inkml:brushProperty name="height" value="0.05" units="cm"/>
    </inkml:brush>
  </inkml:definitions>
  <inkml:trace contextRef="#ctx0" brushRef="#br0">1 0 24575,'0'0'0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4.504"/>
    </inkml:context>
    <inkml:brush xml:id="br0">
      <inkml:brushProperty name="width" value="0.05" units="cm"/>
      <inkml:brushProperty name="height" value="0.05" units="cm"/>
    </inkml:brush>
  </inkml:definitions>
  <inkml:trace contextRef="#ctx0" brushRef="#br0">0 0 24575,'5'0'0,"-2"0"0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5.090"/>
    </inkml:context>
    <inkml:brush xml:id="br0">
      <inkml:brushProperty name="width" value="0.05" units="cm"/>
      <inkml:brushProperty name="height" value="0.05" units="cm"/>
    </inkml:brush>
  </inkml:definitions>
  <inkml:trace contextRef="#ctx0" brushRef="#br0">0 1 24575,'0'0'0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6.528"/>
    </inkml:context>
    <inkml:brush xml:id="br0">
      <inkml:brushProperty name="width" value="0.05" units="cm"/>
      <inkml:brushProperty name="height" value="0.05" units="cm"/>
    </inkml:brush>
  </inkml:definitions>
  <inkml:trace contextRef="#ctx0" brushRef="#br0">1 1 24575,'0'0'0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7.081"/>
    </inkml:context>
    <inkml:brush xml:id="br0">
      <inkml:brushProperty name="width" value="0.05" units="cm"/>
      <inkml:brushProperty name="height" value="0.05" units="cm"/>
    </inkml:brush>
  </inkml:definitions>
  <inkml:trace contextRef="#ctx0" brushRef="#br0">0 1 24575,'0'0'0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7.635"/>
    </inkml:context>
    <inkml:brush xml:id="br0">
      <inkml:brushProperty name="width" value="0.05" units="cm"/>
      <inkml:brushProperty name="height" value="0.05" units="cm"/>
    </inkml:brush>
  </inkml:definitions>
  <inkml:trace contextRef="#ctx0" brushRef="#br0">1 1 24575,'0'0'0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8.317"/>
    </inkml:context>
    <inkml:brush xml:id="br0">
      <inkml:brushProperty name="width" value="0.05" units="cm"/>
      <inkml:brushProperty name="height" value="0.05" units="cm"/>
    </inkml:brush>
  </inkml:definitions>
  <inkml:trace contextRef="#ctx0" brushRef="#br0">8 0 24575,'-4'5'0,"0"-2"0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8.975"/>
    </inkml:context>
    <inkml:brush xml:id="br0">
      <inkml:brushProperty name="width" value="0.05" units="cm"/>
      <inkml:brushProperty name="height" value="0.05" units="cm"/>
    </inkml:brush>
  </inkml:definitions>
  <inkml:trace contextRef="#ctx0" brushRef="#br0">1 1 24575,'0'0'0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4:59.640"/>
    </inkml:context>
    <inkml:brush xml:id="br0">
      <inkml:brushProperty name="width" value="0.05" units="cm"/>
      <inkml:brushProperty name="height" value="0.05" units="cm"/>
    </inkml:brush>
  </inkml:definitions>
  <inkml:trace contextRef="#ctx0" brushRef="#br0">1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2.279"/>
    </inkml:context>
    <inkml:brush xml:id="br0">
      <inkml:brushProperty name="width" value="0.05" units="cm"/>
      <inkml:brushProperty name="height" value="0.05" units="cm"/>
    </inkml:brush>
  </inkml:definitions>
  <inkml:trace contextRef="#ctx0" brushRef="#br0">1 0 24575,'0'0'0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0.330"/>
    </inkml:context>
    <inkml:brush xml:id="br0">
      <inkml:brushProperty name="width" value="0.05" units="cm"/>
      <inkml:brushProperty name="height" value="0.05" units="cm"/>
    </inkml:brush>
  </inkml:definitions>
  <inkml:trace contextRef="#ctx0" brushRef="#br0">1 1 24575,'0'0'0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0.891"/>
    </inkml:context>
    <inkml:brush xml:id="br0">
      <inkml:brushProperty name="width" value="0.05" units="cm"/>
      <inkml:brushProperty name="height" value="0.05" units="cm"/>
    </inkml:brush>
  </inkml:definitions>
  <inkml:trace contextRef="#ctx0" brushRef="#br0">1 0 24575,'0'0'0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1.525"/>
    </inkml:context>
    <inkml:brush xml:id="br0">
      <inkml:brushProperty name="width" value="0.05" units="cm"/>
      <inkml:brushProperty name="height" value="0.05" units="cm"/>
    </inkml:brush>
  </inkml:definitions>
  <inkml:trace contextRef="#ctx0" brushRef="#br0">0 1 24575,'0'0'0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2.006"/>
    </inkml:context>
    <inkml:brush xml:id="br0">
      <inkml:brushProperty name="width" value="0.05" units="cm"/>
      <inkml:brushProperty name="height" value="0.05" units="cm"/>
    </inkml:brush>
  </inkml:definitions>
  <inkml:trace contextRef="#ctx0" brushRef="#br0">0 0 24575,'0'0'0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3.073"/>
    </inkml:context>
    <inkml:brush xml:id="br0">
      <inkml:brushProperty name="width" value="0.05" units="cm"/>
      <inkml:brushProperty name="height" value="0.05" units="cm"/>
    </inkml:brush>
  </inkml:definitions>
  <inkml:trace contextRef="#ctx0" brushRef="#br0">0 0 24575,'0'0'0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3.523"/>
    </inkml:context>
    <inkml:brush xml:id="br0">
      <inkml:brushProperty name="width" value="0.05" units="cm"/>
      <inkml:brushProperty name="height" value="0.05" units="cm"/>
    </inkml:brush>
  </inkml:definitions>
  <inkml:trace contextRef="#ctx0" brushRef="#br0">1 0 24575,'0'0'0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4.404"/>
    </inkml:context>
    <inkml:brush xml:id="br0">
      <inkml:brushProperty name="width" value="0.05" units="cm"/>
      <inkml:brushProperty name="height" value="0.05" units="cm"/>
    </inkml:brush>
  </inkml:definitions>
  <inkml:trace contextRef="#ctx0" brushRef="#br0">0 0 24575,'0'0'0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5.222"/>
    </inkml:context>
    <inkml:brush xml:id="br0">
      <inkml:brushProperty name="width" value="0.05" units="cm"/>
      <inkml:brushProperty name="height" value="0.05" units="cm"/>
    </inkml:brush>
  </inkml:definitions>
  <inkml:trace contextRef="#ctx0" brushRef="#br0">1 0 24575,'0'0'0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5.929"/>
    </inkml:context>
    <inkml:brush xml:id="br0">
      <inkml:brushProperty name="width" value="0.05" units="cm"/>
      <inkml:brushProperty name="height" value="0.05" units="cm"/>
    </inkml:brush>
  </inkml:definitions>
  <inkml:trace contextRef="#ctx0" brushRef="#br0">1 1 24575,'0'0'0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6.681"/>
    </inkml:context>
    <inkml:brush xml:id="br0">
      <inkml:brushProperty name="width" value="0.05" units="cm"/>
      <inkml:brushProperty name="height" value="0.05" units="cm"/>
    </inkml:brush>
  </inkml:definitions>
  <inkml:trace contextRef="#ctx0" brushRef="#br0">1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3.017"/>
    </inkml:context>
    <inkml:brush xml:id="br0">
      <inkml:brushProperty name="width" value="0.05" units="cm"/>
      <inkml:brushProperty name="height" value="0.05" units="cm"/>
    </inkml:brush>
  </inkml:definitions>
  <inkml:trace contextRef="#ctx0" brushRef="#br0">8 1 24575,'-4'0'0,"0"0"0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7.299"/>
    </inkml:context>
    <inkml:brush xml:id="br0">
      <inkml:brushProperty name="width" value="0.05" units="cm"/>
      <inkml:brushProperty name="height" value="0.05" units="cm"/>
    </inkml:brush>
  </inkml:definitions>
  <inkml:trace contextRef="#ctx0" brushRef="#br0">1 0 24575,'0'0'0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8.085"/>
    </inkml:context>
    <inkml:brush xml:id="br0">
      <inkml:brushProperty name="width" value="0.05" units="cm"/>
      <inkml:brushProperty name="height" value="0.05" units="cm"/>
    </inkml:brush>
  </inkml:definitions>
  <inkml:trace contextRef="#ctx0" brushRef="#br0">1 0 24575,'0'0'0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8.751"/>
    </inkml:context>
    <inkml:brush xml:id="br0">
      <inkml:brushProperty name="width" value="0.05" units="cm"/>
      <inkml:brushProperty name="height" value="0.05" units="cm"/>
    </inkml:brush>
  </inkml:definitions>
  <inkml:trace contextRef="#ctx0" brushRef="#br0">1 0 24575,'0'0'0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09.650"/>
    </inkml:context>
    <inkml:brush xml:id="br0">
      <inkml:brushProperty name="width" value="0.05" units="cm"/>
      <inkml:brushProperty name="height" value="0.05" units="cm"/>
    </inkml:brush>
  </inkml:definitions>
  <inkml:trace contextRef="#ctx0" brushRef="#br0">0 0 24575,'5'0'0,"-2"0"0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0.308"/>
    </inkml:context>
    <inkml:brush xml:id="br0">
      <inkml:brushProperty name="width" value="0.05" units="cm"/>
      <inkml:brushProperty name="height" value="0.05" units="cm"/>
    </inkml:brush>
  </inkml:definitions>
  <inkml:trace contextRef="#ctx0" brushRef="#br0">0 0 24575,'0'0'0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1.557"/>
    </inkml:context>
    <inkml:brush xml:id="br0">
      <inkml:brushProperty name="width" value="0.05" units="cm"/>
      <inkml:brushProperty name="height" value="0.05" units="cm"/>
    </inkml:brush>
  </inkml:definitions>
  <inkml:trace contextRef="#ctx0" brushRef="#br0">1 0 24575,'0'0'0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2.128"/>
    </inkml:context>
    <inkml:brush xml:id="br0">
      <inkml:brushProperty name="width" value="0.05" units="cm"/>
      <inkml:brushProperty name="height" value="0.05" units="cm"/>
    </inkml:brush>
  </inkml:definitions>
  <inkml:trace contextRef="#ctx0" brushRef="#br0">1 0 24575,'0'5'0,"0"-2"0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2.858"/>
    </inkml:context>
    <inkml:brush xml:id="br0">
      <inkml:brushProperty name="width" value="0.05" units="cm"/>
      <inkml:brushProperty name="height" value="0.05" units="cm"/>
    </inkml:brush>
  </inkml:definitions>
  <inkml:trace contextRef="#ctx0" brushRef="#br0">1 1 24575,'0'0'0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3.700"/>
    </inkml:context>
    <inkml:brush xml:id="br0">
      <inkml:brushProperty name="width" value="0.05" units="cm"/>
      <inkml:brushProperty name="height" value="0.05" units="cm"/>
    </inkml:brush>
  </inkml:definitions>
  <inkml:trace contextRef="#ctx0" brushRef="#br0">1 1 24575,'0'0'0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4.301"/>
    </inkml:context>
    <inkml:brush xml:id="br0">
      <inkml:brushProperty name="width" value="0.05" units="cm"/>
      <inkml:brushProperty name="height" value="0.05" units="cm"/>
    </inkml:brush>
  </inkml:definitions>
  <inkml:trace contextRef="#ctx0" brushRef="#br0">0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3.530"/>
    </inkml:context>
    <inkml:brush xml:id="br0">
      <inkml:brushProperty name="width" value="0.05" units="cm"/>
      <inkml:brushProperty name="height" value="0.05" units="cm"/>
    </inkml:brush>
  </inkml:definitions>
  <inkml:trace contextRef="#ctx0" brushRef="#br0">0 1 24575,'0'0'0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4.830"/>
    </inkml:context>
    <inkml:brush xml:id="br0">
      <inkml:brushProperty name="width" value="0.05" units="cm"/>
      <inkml:brushProperty name="height" value="0.05" units="cm"/>
    </inkml:brush>
  </inkml:definitions>
  <inkml:trace contextRef="#ctx0" brushRef="#br0">1 1 24575,'0'0'0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5.520"/>
    </inkml:context>
    <inkml:brush xml:id="br0">
      <inkml:brushProperty name="width" value="0.05" units="cm"/>
      <inkml:brushProperty name="height" value="0.05" units="cm"/>
    </inkml:brush>
  </inkml:definitions>
  <inkml:trace contextRef="#ctx0" brushRef="#br0">1 0 24575,'0'0'0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6.282"/>
    </inkml:context>
    <inkml:brush xml:id="br0">
      <inkml:brushProperty name="width" value="0.05" units="cm"/>
      <inkml:brushProperty name="height" value="0.05" units="cm"/>
    </inkml:brush>
  </inkml:definitions>
  <inkml:trace contextRef="#ctx0" brushRef="#br0">1 1 24575,'0'0'0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7.163"/>
    </inkml:context>
    <inkml:brush xml:id="br0">
      <inkml:brushProperty name="width" value="0.05" units="cm"/>
      <inkml:brushProperty name="height" value="0.05" units="cm"/>
    </inkml:brush>
  </inkml:definitions>
  <inkml:trace contextRef="#ctx0" brushRef="#br0">0 1 24575,'5'0'0,"-2"0"0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7.909"/>
    </inkml:context>
    <inkml:brush xml:id="br0">
      <inkml:brushProperty name="width" value="0.05" units="cm"/>
      <inkml:brushProperty name="height" value="0.05" units="cm"/>
    </inkml:brush>
  </inkml:definitions>
  <inkml:trace contextRef="#ctx0" brushRef="#br0">0 1 24575,'0'0'0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8.664"/>
    </inkml:context>
    <inkml:brush xml:id="br0">
      <inkml:brushProperty name="width" value="0.05" units="cm"/>
      <inkml:brushProperty name="height" value="0.05" units="cm"/>
    </inkml:brush>
  </inkml:definitions>
  <inkml:trace contextRef="#ctx0" brushRef="#br0">0 1 24575,'0'0'0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9.209"/>
    </inkml:context>
    <inkml:brush xml:id="br0">
      <inkml:brushProperty name="width" value="0.05" units="cm"/>
      <inkml:brushProperty name="height" value="0.05" units="cm"/>
    </inkml:brush>
  </inkml:definitions>
  <inkml:trace contextRef="#ctx0" brushRef="#br0">0 1 24575,'0'0'0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19.746"/>
    </inkml:context>
    <inkml:brush xml:id="br0">
      <inkml:brushProperty name="width" value="0.05" units="cm"/>
      <inkml:brushProperty name="height" value="0.05" units="cm"/>
    </inkml:brush>
  </inkml:definitions>
  <inkml:trace contextRef="#ctx0" brushRef="#br0">0 0 24575,'0'0'0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0.299"/>
    </inkml:context>
    <inkml:brush xml:id="br0">
      <inkml:brushProperty name="width" value="0.05" units="cm"/>
      <inkml:brushProperty name="height" value="0.05" units="cm"/>
    </inkml:brush>
  </inkml:definitions>
  <inkml:trace contextRef="#ctx0" brushRef="#br0">0 1 24575,'0'0'0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0.829"/>
    </inkml:context>
    <inkml:brush xml:id="br0">
      <inkml:brushProperty name="width" value="0.05" units="cm"/>
      <inkml:brushProperty name="height" value="0.05" units="cm"/>
    </inkml:brush>
  </inkml:definitions>
  <inkml:trace contextRef="#ctx0" brushRef="#br0">0 1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4.035"/>
    </inkml:context>
    <inkml:brush xml:id="br0">
      <inkml:brushProperty name="width" value="0.05" units="cm"/>
      <inkml:brushProperty name="height" value="0.05" units="cm"/>
    </inkml:brush>
  </inkml:definitions>
  <inkml:trace contextRef="#ctx0" brushRef="#br0">1 1 24575,'4'5'0,"0"-2"0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1.575"/>
    </inkml:context>
    <inkml:brush xml:id="br0">
      <inkml:brushProperty name="width" value="0.05" units="cm"/>
      <inkml:brushProperty name="height" value="0.05" units="cm"/>
    </inkml:brush>
  </inkml:definitions>
  <inkml:trace contextRef="#ctx0" brushRef="#br0">1 0 24575,'0'0'0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2.096"/>
    </inkml:context>
    <inkml:brush xml:id="br0">
      <inkml:brushProperty name="width" value="0.05" units="cm"/>
      <inkml:brushProperty name="height" value="0.05" units="cm"/>
    </inkml:brush>
  </inkml:definitions>
  <inkml:trace contextRef="#ctx0" brushRef="#br0">0 1 24575,'0'0'0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2.713"/>
    </inkml:context>
    <inkml:brush xml:id="br0">
      <inkml:brushProperty name="width" value="0.05" units="cm"/>
      <inkml:brushProperty name="height" value="0.05" units="cm"/>
    </inkml:brush>
  </inkml:definitions>
  <inkml:trace contextRef="#ctx0" brushRef="#br0">1 1 24575,'0'0'0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3.307"/>
    </inkml:context>
    <inkml:brush xml:id="br0">
      <inkml:brushProperty name="width" value="0.05" units="cm"/>
      <inkml:brushProperty name="height" value="0.05" units="cm"/>
    </inkml:brush>
  </inkml:definitions>
  <inkml:trace contextRef="#ctx0" brushRef="#br0">0 1 24575,'5'0'0,"-2"0"0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4.045"/>
    </inkml:context>
    <inkml:brush xml:id="br0">
      <inkml:brushProperty name="width" value="0.05" units="cm"/>
      <inkml:brushProperty name="height" value="0.05" units="cm"/>
    </inkml:brush>
  </inkml:definitions>
  <inkml:trace contextRef="#ctx0" brushRef="#br0">1 1 24575,'0'0'0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5.168"/>
    </inkml:context>
    <inkml:brush xml:id="br0">
      <inkml:brushProperty name="width" value="0.05" units="cm"/>
      <inkml:brushProperty name="height" value="0.05" units="cm"/>
    </inkml:brush>
  </inkml:definitions>
  <inkml:trace contextRef="#ctx0" brushRef="#br0">1 0 24575,'4'0'0,"0"0"0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5.665"/>
    </inkml:context>
    <inkml:brush xml:id="br0">
      <inkml:brushProperty name="width" value="0.05" units="cm"/>
      <inkml:brushProperty name="height" value="0.05" units="cm"/>
    </inkml:brush>
  </inkml:definitions>
  <inkml:trace contextRef="#ctx0" brushRef="#br0">1 0 24575,'0'0'0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6.276"/>
    </inkml:context>
    <inkml:brush xml:id="br0">
      <inkml:brushProperty name="width" value="0.05" units="cm"/>
      <inkml:brushProperty name="height" value="0.05" units="cm"/>
    </inkml:brush>
  </inkml:definitions>
  <inkml:trace contextRef="#ctx0" brushRef="#br0">0 0 24575,'0'0'0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6.756"/>
    </inkml:context>
    <inkml:brush xml:id="br0">
      <inkml:brushProperty name="width" value="0.05" units="cm"/>
      <inkml:brushProperty name="height" value="0.05" units="cm"/>
    </inkml:brush>
  </inkml:definitions>
  <inkml:trace contextRef="#ctx0" brushRef="#br0">0 0 24575,'0'0'0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7.550"/>
    </inkml:context>
    <inkml:brush xml:id="br0">
      <inkml:brushProperty name="width" value="0.05" units="cm"/>
      <inkml:brushProperty name="height" value="0.05" units="cm"/>
    </inkml:brush>
  </inkml:definitions>
  <inkml:trace contextRef="#ctx0" brushRef="#br0">0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4.469"/>
    </inkml:context>
    <inkml:brush xml:id="br0">
      <inkml:brushProperty name="width" value="0.05" units="cm"/>
      <inkml:brushProperty name="height" value="0.05" units="cm"/>
    </inkml:brush>
  </inkml:definitions>
  <inkml:trace contextRef="#ctx0" brushRef="#br0">1 1 24575,'0'0'0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8.400"/>
    </inkml:context>
    <inkml:brush xml:id="br0">
      <inkml:brushProperty name="width" value="0.05" units="cm"/>
      <inkml:brushProperty name="height" value="0.05" units="cm"/>
    </inkml:brush>
  </inkml:definitions>
  <inkml:trace contextRef="#ctx0" brushRef="#br0">0 0 24575,'0'0'0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9.290"/>
    </inkml:context>
    <inkml:brush xml:id="br0">
      <inkml:brushProperty name="width" value="0.05" units="cm"/>
      <inkml:brushProperty name="height" value="0.05" units="cm"/>
    </inkml:brush>
  </inkml:definitions>
  <inkml:trace contextRef="#ctx0" brushRef="#br0">1 0 24575,'0'0'0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29.755"/>
    </inkml:context>
    <inkml:brush xml:id="br0">
      <inkml:brushProperty name="width" value="0.05" units="cm"/>
      <inkml:brushProperty name="height" value="0.05" units="cm"/>
    </inkml:brush>
  </inkml:definitions>
  <inkml:trace contextRef="#ctx0" brushRef="#br0">1 0 24575,'0'0'0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0.413"/>
    </inkml:context>
    <inkml:brush xml:id="br0">
      <inkml:brushProperty name="width" value="0.05" units="cm"/>
      <inkml:brushProperty name="height" value="0.05" units="cm"/>
    </inkml:brush>
  </inkml:definitions>
  <inkml:trace contextRef="#ctx0" brushRef="#br0">1 0 24575,'0'0'0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0.950"/>
    </inkml:context>
    <inkml:brush xml:id="br0">
      <inkml:brushProperty name="width" value="0.05" units="cm"/>
      <inkml:brushProperty name="height" value="0.05" units="cm"/>
    </inkml:brush>
  </inkml:definitions>
  <inkml:trace contextRef="#ctx0" brushRef="#br0">0 1 24575,'0'0'0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1.761"/>
    </inkml:context>
    <inkml:brush xml:id="br0">
      <inkml:brushProperty name="width" value="0.05" units="cm"/>
      <inkml:brushProperty name="height" value="0.05" units="cm"/>
    </inkml:brush>
  </inkml:definitions>
  <inkml:trace contextRef="#ctx0" brushRef="#br0">0 1 24575,'0'0'0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2.378"/>
    </inkml:context>
    <inkml:brush xml:id="br0">
      <inkml:brushProperty name="width" value="0.05" units="cm"/>
      <inkml:brushProperty name="height" value="0.05" units="cm"/>
    </inkml:brush>
  </inkml:definitions>
  <inkml:trace contextRef="#ctx0" brushRef="#br0">1 1 24575,'0'0'0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3.180"/>
    </inkml:context>
    <inkml:brush xml:id="br0">
      <inkml:brushProperty name="width" value="0.05" units="cm"/>
      <inkml:brushProperty name="height" value="0.05" units="cm"/>
    </inkml:brush>
  </inkml:definitions>
  <inkml:trace contextRef="#ctx0" brushRef="#br0">1 1 24575,'0'0'0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3.806"/>
    </inkml:context>
    <inkml:brush xml:id="br0">
      <inkml:brushProperty name="width" value="0.05" units="cm"/>
      <inkml:brushProperty name="height" value="0.05" units="cm"/>
    </inkml:brush>
  </inkml:definitions>
  <inkml:trace contextRef="#ctx0" brushRef="#br0">1 1 24575,'0'0'0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4.376"/>
    </inkml:context>
    <inkml:brush xml:id="br0">
      <inkml:brushProperty name="width" value="0.05" units="cm"/>
      <inkml:brushProperty name="height" value="0.05" units="cm"/>
    </inkml:brush>
  </inkml:definitions>
  <inkml:trace contextRef="#ctx0" brushRef="#br0">1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5.343"/>
    </inkml:context>
    <inkml:brush xml:id="br0">
      <inkml:brushProperty name="width" value="0.05" units="cm"/>
      <inkml:brushProperty name="height" value="0.05" units="cm"/>
    </inkml:brush>
  </inkml:definitions>
  <inkml:trace contextRef="#ctx0" brushRef="#br0">0 0 24575,'0'5'0,"0"-2"0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4.968"/>
    </inkml:context>
    <inkml:brush xml:id="br0">
      <inkml:brushProperty name="width" value="0.05" units="cm"/>
      <inkml:brushProperty name="height" value="0.05" units="cm"/>
    </inkml:brush>
  </inkml:definitions>
  <inkml:trace contextRef="#ctx0" brushRef="#br0">0 1 24575,'0'0'0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5.610"/>
    </inkml:context>
    <inkml:brush xml:id="br0">
      <inkml:brushProperty name="width" value="0.05" units="cm"/>
      <inkml:brushProperty name="height" value="0.05" units="cm"/>
    </inkml:brush>
  </inkml:definitions>
  <inkml:trace contextRef="#ctx0" brushRef="#br0">1 1 24575,'0'4'0,"0"0"0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6.221"/>
    </inkml:context>
    <inkml:brush xml:id="br0">
      <inkml:brushProperty name="width" value="0.05" units="cm"/>
      <inkml:brushProperty name="height" value="0.05" units="cm"/>
    </inkml:brush>
  </inkml:definitions>
  <inkml:trace contextRef="#ctx0" brushRef="#br0">1 1 24575,'0'0'0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6.894"/>
    </inkml:context>
    <inkml:brush xml:id="br0">
      <inkml:brushProperty name="width" value="0.05" units="cm"/>
      <inkml:brushProperty name="height" value="0.05" units="cm"/>
    </inkml:brush>
  </inkml:definitions>
  <inkml:trace contextRef="#ctx0" brushRef="#br0">1 0 24575,'0'0'0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7.632"/>
    </inkml:context>
    <inkml:brush xml:id="br0">
      <inkml:brushProperty name="width" value="0.05" units="cm"/>
      <inkml:brushProperty name="height" value="0.05" units="cm"/>
    </inkml:brush>
  </inkml:definitions>
  <inkml:trace contextRef="#ctx0" brushRef="#br0">1 1 24575,'0'0'0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8.226"/>
    </inkml:context>
    <inkml:brush xml:id="br0">
      <inkml:brushProperty name="width" value="0.05" units="cm"/>
      <inkml:brushProperty name="height" value="0.05" units="cm"/>
    </inkml:brush>
  </inkml:definitions>
  <inkml:trace contextRef="#ctx0" brushRef="#br0">1 0 24575,'0'0'0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8.747"/>
    </inkml:context>
    <inkml:brush xml:id="br0">
      <inkml:brushProperty name="width" value="0.05" units="cm"/>
      <inkml:brushProperty name="height" value="0.05" units="cm"/>
    </inkml:brush>
  </inkml:definitions>
  <inkml:trace contextRef="#ctx0" brushRef="#br0">1 1 24575,'0'0'0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39.405"/>
    </inkml:context>
    <inkml:brush xml:id="br0">
      <inkml:brushProperty name="width" value="0.05" units="cm"/>
      <inkml:brushProperty name="height" value="0.05" units="cm"/>
    </inkml:brush>
  </inkml:definitions>
  <inkml:trace contextRef="#ctx0" brushRef="#br0">1 0 24575,'0'0'0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0.166"/>
    </inkml:context>
    <inkml:brush xml:id="br0">
      <inkml:brushProperty name="width" value="0.05" units="cm"/>
      <inkml:brushProperty name="height" value="0.05" units="cm"/>
    </inkml:brush>
  </inkml:definitions>
  <inkml:trace contextRef="#ctx0" brushRef="#br0">0 0 24575,'0'0'0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0.984"/>
    </inkml:context>
    <inkml:brush xml:id="br0">
      <inkml:brushProperty name="width" value="0.05" units="cm"/>
      <inkml:brushProperty name="height" value="0.05"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2.738"/>
    </inkml:context>
    <inkml:brush xml:id="br0">
      <inkml:brushProperty name="width" value="0.05" units="cm"/>
      <inkml:brushProperty name="height" value="0.05" units="cm"/>
    </inkml:brush>
  </inkml:definitions>
  <inkml:trace contextRef="#ctx0" brushRef="#br0">1 1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5.816"/>
    </inkml:context>
    <inkml:brush xml:id="br0">
      <inkml:brushProperty name="width" value="0.05" units="cm"/>
      <inkml:brushProperty name="height" value="0.05" units="cm"/>
    </inkml:brush>
  </inkml:definitions>
  <inkml:trace contextRef="#ctx0" brushRef="#br0">0 0 24575,'0'0'0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2.068"/>
    </inkml:context>
    <inkml:brush xml:id="br0">
      <inkml:brushProperty name="width" value="0.05" units="cm"/>
      <inkml:brushProperty name="height" value="0.05" units="cm"/>
    </inkml:brush>
  </inkml:definitions>
  <inkml:trace contextRef="#ctx0" brushRef="#br0">1 0 24575,'4'0'0,"0"0"0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3.039"/>
    </inkml:context>
    <inkml:brush xml:id="br0">
      <inkml:brushProperty name="width" value="0.05" units="cm"/>
      <inkml:brushProperty name="height" value="0.05" units="cm"/>
    </inkml:brush>
  </inkml:definitions>
  <inkml:trace contextRef="#ctx0" brushRef="#br0">0 0 24575,'0'0'0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3.777"/>
    </inkml:context>
    <inkml:brush xml:id="br0">
      <inkml:brushProperty name="width" value="0.05" units="cm"/>
      <inkml:brushProperty name="height" value="0.05" units="cm"/>
    </inkml:brush>
  </inkml:definitions>
  <inkml:trace contextRef="#ctx0" brushRef="#br0">0 0 24575,'0'0'0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4.378"/>
    </inkml:context>
    <inkml:brush xml:id="br0">
      <inkml:brushProperty name="width" value="0.05" units="cm"/>
      <inkml:brushProperty name="height" value="0.05" units="cm"/>
    </inkml:brush>
  </inkml:definitions>
  <inkml:trace contextRef="#ctx0" brushRef="#br0">1 1 24575,'0'0'0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4.980"/>
    </inkml:context>
    <inkml:brush xml:id="br0">
      <inkml:brushProperty name="width" value="0.05" units="cm"/>
      <inkml:brushProperty name="height" value="0.05" units="cm"/>
    </inkml:brush>
  </inkml:definitions>
  <inkml:trace contextRef="#ctx0" brushRef="#br0">0 0 24575,'5'0'0,"-1"0"0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6.007"/>
    </inkml:context>
    <inkml:brush xml:id="br0">
      <inkml:brushProperty name="width" value="0.05" units="cm"/>
      <inkml:brushProperty name="height" value="0.05" units="cm"/>
    </inkml:brush>
  </inkml:definitions>
  <inkml:trace contextRef="#ctx0" brushRef="#br0">1 1 24575,'0'0'0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6.737"/>
    </inkml:context>
    <inkml:brush xml:id="br0">
      <inkml:brushProperty name="width" value="0.05" units="cm"/>
      <inkml:brushProperty name="height" value="0.05" units="cm"/>
    </inkml:brush>
  </inkml:definitions>
  <inkml:trace contextRef="#ctx0" brushRef="#br0">1 1 24575,'0'0'0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7.306"/>
    </inkml:context>
    <inkml:brush xml:id="br0">
      <inkml:brushProperty name="width" value="0.05" units="cm"/>
      <inkml:brushProperty name="height" value="0.05" units="cm"/>
    </inkml:brush>
  </inkml:definitions>
  <inkml:trace contextRef="#ctx0" brushRef="#br0">1 1 24575,'0'0'0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7.957"/>
    </inkml:context>
    <inkml:brush xml:id="br0">
      <inkml:brushProperty name="width" value="0.05" units="cm"/>
      <inkml:brushProperty name="height" value="0.05" units="cm"/>
    </inkml:brush>
  </inkml:definitions>
  <inkml:trace contextRef="#ctx0" brushRef="#br0">0 0 24575,'0'0'0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8.694"/>
    </inkml:context>
    <inkml:brush xml:id="br0">
      <inkml:brushProperty name="width" value="0.05" units="cm"/>
      <inkml:brushProperty name="height" value="0.05" units="cm"/>
    </inkml:brush>
  </inkml:definitions>
  <inkml:trace contextRef="#ctx0" brushRef="#br0">0 0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6.385"/>
    </inkml:context>
    <inkml:brush xml:id="br0">
      <inkml:brushProperty name="width" value="0.05" units="cm"/>
      <inkml:brushProperty name="height" value="0.05" units="cm"/>
    </inkml:brush>
  </inkml:definitions>
  <inkml:trace contextRef="#ctx0" brushRef="#br0">1 0 24575,'0'0'0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49.391"/>
    </inkml:context>
    <inkml:brush xml:id="br0">
      <inkml:brushProperty name="width" value="0.05" units="cm"/>
      <inkml:brushProperty name="height" value="0.05" units="cm"/>
    </inkml:brush>
  </inkml:definitions>
  <inkml:trace contextRef="#ctx0" brushRef="#br0">0 0 24575,'0'0'0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0.265"/>
    </inkml:context>
    <inkml:brush xml:id="br0">
      <inkml:brushProperty name="width" value="0.05" units="cm"/>
      <inkml:brushProperty name="height" value="0.05" units="cm"/>
    </inkml:brush>
  </inkml:definitions>
  <inkml:trace contextRef="#ctx0" brushRef="#br0">1 0 24575,'0'0'0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0.843"/>
    </inkml:context>
    <inkml:brush xml:id="br0">
      <inkml:brushProperty name="width" value="0.05" units="cm"/>
      <inkml:brushProperty name="height" value="0.05" units="cm"/>
    </inkml:brush>
  </inkml:definitions>
  <inkml:trace contextRef="#ctx0" brushRef="#br0">0 1 24575,'0'0'0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1.365"/>
    </inkml:context>
    <inkml:brush xml:id="br0">
      <inkml:brushProperty name="width" value="0.05" units="cm"/>
      <inkml:brushProperty name="height" value="0.05" units="cm"/>
    </inkml:brush>
  </inkml:definitions>
  <inkml:trace contextRef="#ctx0" brushRef="#br0">1 1 24575,'0'0'0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2.094"/>
    </inkml:context>
    <inkml:brush xml:id="br0">
      <inkml:brushProperty name="width" value="0.05" units="cm"/>
      <inkml:brushProperty name="height" value="0.05" units="cm"/>
    </inkml:brush>
  </inkml:definitions>
  <inkml:trace contextRef="#ctx0" brushRef="#br0">0 1 24575,'0'0'0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2.928"/>
    </inkml:context>
    <inkml:brush xml:id="br0">
      <inkml:brushProperty name="width" value="0.05" units="cm"/>
      <inkml:brushProperty name="height" value="0.05" units="cm"/>
    </inkml:brush>
  </inkml:definitions>
  <inkml:trace contextRef="#ctx0" brushRef="#br0">0 0 24575,'0'0'0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3.667"/>
    </inkml:context>
    <inkml:brush xml:id="br0">
      <inkml:brushProperty name="width" value="0.05" units="cm"/>
      <inkml:brushProperty name="height" value="0.05" units="cm"/>
    </inkml:brush>
  </inkml:definitions>
  <inkml:trace contextRef="#ctx0" brushRef="#br0">0 1 24575,'0'0'0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4.132"/>
    </inkml:context>
    <inkml:brush xml:id="br0">
      <inkml:brushProperty name="width" value="0.05" units="cm"/>
      <inkml:brushProperty name="height" value="0.05" units="cm"/>
    </inkml:brush>
  </inkml:definitions>
  <inkml:trace contextRef="#ctx0" brushRef="#br0">1 1 24575,'0'0'0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4.798"/>
    </inkml:context>
    <inkml:brush xml:id="br0">
      <inkml:brushProperty name="width" value="0.05" units="cm"/>
      <inkml:brushProperty name="height" value="0.05" units="cm"/>
    </inkml:brush>
  </inkml:definitions>
  <inkml:trace contextRef="#ctx0" brushRef="#br0">0 1 24575,'0'0'0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5.840"/>
    </inkml:context>
    <inkml:brush xml:id="br0">
      <inkml:brushProperty name="width" value="0.05" units="cm"/>
      <inkml:brushProperty name="height" value="0.05" units="cm"/>
    </inkml:brush>
  </inkml:definitions>
  <inkml:trace contextRef="#ctx0" brushRef="#br0">1 0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7.018"/>
    </inkml:context>
    <inkml:brush xml:id="br0">
      <inkml:brushProperty name="width" value="0.05" units="cm"/>
      <inkml:brushProperty name="height" value="0.05" units="cm"/>
    </inkml:brush>
  </inkml:definitions>
  <inkml:trace contextRef="#ctx0" brushRef="#br0">0 1 24575,'0'0'0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6.538"/>
    </inkml:context>
    <inkml:brush xml:id="br0">
      <inkml:brushProperty name="width" value="0.05" units="cm"/>
      <inkml:brushProperty name="height" value="0.05" units="cm"/>
    </inkml:brush>
  </inkml:definitions>
  <inkml:trace contextRef="#ctx0" brushRef="#br0">0 0 24575,'0'0'0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7.236"/>
    </inkml:context>
    <inkml:brush xml:id="br0">
      <inkml:brushProperty name="width" value="0.05" units="cm"/>
      <inkml:brushProperty name="height" value="0.05" units="cm"/>
    </inkml:brush>
  </inkml:definitions>
  <inkml:trace contextRef="#ctx0" brushRef="#br0">1 0 24575,'0'0'0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7.933"/>
    </inkml:context>
    <inkml:brush xml:id="br0">
      <inkml:brushProperty name="width" value="0.05" units="cm"/>
      <inkml:brushProperty name="height" value="0.05" units="cm"/>
    </inkml:brush>
  </inkml:definitions>
  <inkml:trace contextRef="#ctx0" brushRef="#br0">1 0 24575,'0'0'0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8.495"/>
    </inkml:context>
    <inkml:brush xml:id="br0">
      <inkml:brushProperty name="width" value="0.05" units="cm"/>
      <inkml:brushProperty name="height" value="0.05" units="cm"/>
    </inkml:brush>
  </inkml:definitions>
  <inkml:trace contextRef="#ctx0" brushRef="#br0">1 0 24575,'0'0'0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5:59.353"/>
    </inkml:context>
    <inkml:brush xml:id="br0">
      <inkml:brushProperty name="width" value="0.05" units="cm"/>
      <inkml:brushProperty name="height" value="0.05" units="cm"/>
    </inkml:brush>
  </inkml:definitions>
  <inkml:trace contextRef="#ctx0" brushRef="#br0">1 1 24575,'0'0'0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0.308"/>
    </inkml:context>
    <inkml:brush xml:id="br0">
      <inkml:brushProperty name="width" value="0.05" units="cm"/>
      <inkml:brushProperty name="height" value="0.05" units="cm"/>
    </inkml:brush>
  </inkml:definitions>
  <inkml:trace contextRef="#ctx0" brushRef="#br0">0 0 24575,'0'0'0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0.998"/>
    </inkml:context>
    <inkml:brush xml:id="br0">
      <inkml:brushProperty name="width" value="0.05" units="cm"/>
      <inkml:brushProperty name="height" value="0.05" units="cm"/>
    </inkml:brush>
  </inkml:definitions>
  <inkml:trace contextRef="#ctx0" brushRef="#br0">0 0 24575,'0'0'0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1.695"/>
    </inkml:context>
    <inkml:brush xml:id="br0">
      <inkml:brushProperty name="width" value="0.05" units="cm"/>
      <inkml:brushProperty name="height" value="0.05" units="cm"/>
    </inkml:brush>
  </inkml:definitions>
  <inkml:trace contextRef="#ctx0" brushRef="#br0">0 0 24575,'0'0'0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2.232"/>
    </inkml:context>
    <inkml:brush xml:id="br0">
      <inkml:brushProperty name="width" value="0.05" units="cm"/>
      <inkml:brushProperty name="height" value="0.05" units="cm"/>
    </inkml:brush>
  </inkml:definitions>
  <inkml:trace contextRef="#ctx0" brushRef="#br0">1 0 24575,'0'0'0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3.051"/>
    </inkml:context>
    <inkml:brush xml:id="br0">
      <inkml:brushProperty name="width" value="0.05" units="cm"/>
      <inkml:brushProperty name="height" value="0.05" units="cm"/>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7.725"/>
    </inkml:context>
    <inkml:brush xml:id="br0">
      <inkml:brushProperty name="width" value="0.05" units="cm"/>
      <inkml:brushProperty name="height" value="0.05" units="cm"/>
    </inkml:brush>
  </inkml:definitions>
  <inkml:trace contextRef="#ctx0" brushRef="#br0">9 0 24575,'-5'0'0,"2"0"0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3.861"/>
    </inkml:context>
    <inkml:brush xml:id="br0">
      <inkml:brushProperty name="width" value="0.05" units="cm"/>
      <inkml:brushProperty name="height" value="0.05" units="cm"/>
    </inkml:brush>
  </inkml:definitions>
  <inkml:trace contextRef="#ctx0" brushRef="#br0">0 1 24575,'0'0'0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4.446"/>
    </inkml:context>
    <inkml:brush xml:id="br0">
      <inkml:brushProperty name="width" value="0.05" units="cm"/>
      <inkml:brushProperty name="height" value="0.05" units="cm"/>
    </inkml:brush>
  </inkml:definitions>
  <inkml:trace contextRef="#ctx0" brushRef="#br0">0 1 24575,'0'0'0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5.208"/>
    </inkml:context>
    <inkml:brush xml:id="br0">
      <inkml:brushProperty name="width" value="0.05" units="cm"/>
      <inkml:brushProperty name="height" value="0.05" units="cm"/>
    </inkml:brush>
  </inkml:definitions>
  <inkml:trace contextRef="#ctx0" brushRef="#br0">0 0 24575,'0'0'0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6.114"/>
    </inkml:context>
    <inkml:brush xml:id="br0">
      <inkml:brushProperty name="width" value="0.05" units="cm"/>
      <inkml:brushProperty name="height" value="0.05" units="cm"/>
    </inkml:brush>
  </inkml:definitions>
  <inkml:trace contextRef="#ctx0" brushRef="#br0">1 0 24575,'0'0'0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6.716"/>
    </inkml:context>
    <inkml:brush xml:id="br0">
      <inkml:brushProperty name="width" value="0.05" units="cm"/>
      <inkml:brushProperty name="height" value="0.05" units="cm"/>
    </inkml:brush>
  </inkml:definitions>
  <inkml:trace contextRef="#ctx0" brushRef="#br0">0 0 24575,'0'0'0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7.734"/>
    </inkml:context>
    <inkml:brush xml:id="br0">
      <inkml:brushProperty name="width" value="0.05" units="cm"/>
      <inkml:brushProperty name="height" value="0.05" units="cm"/>
    </inkml:brush>
  </inkml:definitions>
  <inkml:trace contextRef="#ctx0" brushRef="#br0">0 0 24575,'0'0'0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8.352"/>
    </inkml:context>
    <inkml:brush xml:id="br0">
      <inkml:brushProperty name="width" value="0.05" units="cm"/>
      <inkml:brushProperty name="height" value="0.05" units="cm"/>
    </inkml:brush>
  </inkml:definitions>
  <inkml:trace contextRef="#ctx0" brushRef="#br0">1 0 24575,'0'0'0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8.978"/>
    </inkml:context>
    <inkml:brush xml:id="br0">
      <inkml:brushProperty name="width" value="0.05" units="cm"/>
      <inkml:brushProperty name="height" value="0.05" units="cm"/>
    </inkml:brush>
  </inkml:definitions>
  <inkml:trace contextRef="#ctx0" brushRef="#br0">1 1 24575,'0'0'0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09.571"/>
    </inkml:context>
    <inkml:brush xml:id="br0">
      <inkml:brushProperty name="width" value="0.05" units="cm"/>
      <inkml:brushProperty name="height" value="0.05" units="cm"/>
    </inkml:brush>
  </inkml:definitions>
  <inkml:trace contextRef="#ctx0" brushRef="#br0">1 1 24575,'0'0'0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0.205"/>
    </inkml:context>
    <inkml:brush xml:id="br0">
      <inkml:brushProperty name="width" value="0.05" units="cm"/>
      <inkml:brushProperty name="height" value="0.05" units="cm"/>
    </inkml:brush>
  </inkml:definitions>
  <inkml:trace contextRef="#ctx0" brushRef="#br0">1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8.679"/>
    </inkml:context>
    <inkml:brush xml:id="br0">
      <inkml:brushProperty name="width" value="0.05" units="cm"/>
      <inkml:brushProperty name="height" value="0.05" units="cm"/>
    </inkml:brush>
  </inkml:definitions>
  <inkml:trace contextRef="#ctx0" brushRef="#br0">1 0 24575,'0'0'0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1.087"/>
    </inkml:context>
    <inkml:brush xml:id="br0">
      <inkml:brushProperty name="width" value="0.05" units="cm"/>
      <inkml:brushProperty name="height" value="0.05" units="cm"/>
    </inkml:brush>
  </inkml:definitions>
  <inkml:trace contextRef="#ctx0" brushRef="#br0">1 0 24575,'0'0'0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1.849"/>
    </inkml:context>
    <inkml:brush xml:id="br0">
      <inkml:brushProperty name="width" value="0.05" units="cm"/>
      <inkml:brushProperty name="height" value="0.05" units="cm"/>
    </inkml:brush>
  </inkml:definitions>
  <inkml:trace contextRef="#ctx0" brushRef="#br0">1 1 24575,'0'0'0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2.683"/>
    </inkml:context>
    <inkml:brush xml:id="br0">
      <inkml:brushProperty name="width" value="0.05" units="cm"/>
      <inkml:brushProperty name="height" value="0.05" units="cm"/>
    </inkml:brush>
  </inkml:definitions>
  <inkml:trace contextRef="#ctx0" brushRef="#br0">0 1 24575,'0'0'0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3.509"/>
    </inkml:context>
    <inkml:brush xml:id="br0">
      <inkml:brushProperty name="width" value="0.05" units="cm"/>
      <inkml:brushProperty name="height" value="0.05" units="cm"/>
    </inkml:brush>
  </inkml:definitions>
  <inkml:trace contextRef="#ctx0" brushRef="#br0">1 1 24575,'4'0'0,"0"0"0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4.279"/>
    </inkml:context>
    <inkml:brush xml:id="br0">
      <inkml:brushProperty name="width" value="0.05" units="cm"/>
      <inkml:brushProperty name="height" value="0.05" units="cm"/>
    </inkml:brush>
  </inkml:definitions>
  <inkml:trace contextRef="#ctx0" brushRef="#br0">1 1 24575,'0'0'0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5.169"/>
    </inkml:context>
    <inkml:brush xml:id="br0">
      <inkml:brushProperty name="width" value="0.05" units="cm"/>
      <inkml:brushProperty name="height" value="0.05" units="cm"/>
    </inkml:brush>
  </inkml:definitions>
  <inkml:trace contextRef="#ctx0" brushRef="#br0">1 1 24575,'0'0'0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5.771"/>
    </inkml:context>
    <inkml:brush xml:id="br0">
      <inkml:brushProperty name="width" value="0.05" units="cm"/>
      <inkml:brushProperty name="height" value="0.05" units="cm"/>
    </inkml:brush>
  </inkml:definitions>
  <inkml:trace contextRef="#ctx0" brushRef="#br0">0 1 24575,'0'0'0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6.517"/>
    </inkml:context>
    <inkml:brush xml:id="br0">
      <inkml:brushProperty name="width" value="0.05" units="cm"/>
      <inkml:brushProperty name="height" value="0.05" units="cm"/>
    </inkml:brush>
  </inkml:definitions>
  <inkml:trace contextRef="#ctx0" brushRef="#br0">1 0 24575,'0'0'0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7.134"/>
    </inkml:context>
    <inkml:brush xml:id="br0">
      <inkml:brushProperty name="width" value="0.05" units="cm"/>
      <inkml:brushProperty name="height" value="0.05" units="cm"/>
    </inkml:brush>
  </inkml:definitions>
  <inkml:trace contextRef="#ctx0" brushRef="#br0">1 0 24575,'0'0'0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7.672"/>
    </inkml:context>
    <inkml:brush xml:id="br0">
      <inkml:brushProperty name="width" value="0.05" units="cm"/>
      <inkml:brushProperty name="height" value="0.05" units="cm"/>
    </inkml:brush>
  </inkml:definitions>
  <inkml:trace contextRef="#ctx0" brushRef="#br0">1 0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9.152"/>
    </inkml:context>
    <inkml:brush xml:id="br0">
      <inkml:brushProperty name="width" value="0.05" units="cm"/>
      <inkml:brushProperty name="height" value="0.05" units="cm"/>
    </inkml:brush>
  </inkml:definitions>
  <inkml:trace contextRef="#ctx0" brushRef="#br0">1 1 24575,'0'0'0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8.296"/>
    </inkml:context>
    <inkml:brush xml:id="br0">
      <inkml:brushProperty name="width" value="0.05" units="cm"/>
      <inkml:brushProperty name="height" value="0.05" units="cm"/>
    </inkml:brush>
  </inkml:definitions>
  <inkml:trace contextRef="#ctx0" brushRef="#br0">0 1 24575,'0'0'0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19.341"/>
    </inkml:context>
    <inkml:brush xml:id="br0">
      <inkml:brushProperty name="width" value="0.05" units="cm"/>
      <inkml:brushProperty name="height" value="0.05" units="cm"/>
    </inkml:brush>
  </inkml:definitions>
  <inkml:trace contextRef="#ctx0" brushRef="#br0">0 0 24575,'0'0'0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0.030"/>
    </inkml:context>
    <inkml:brush xml:id="br0">
      <inkml:brushProperty name="width" value="0.05" units="cm"/>
      <inkml:brushProperty name="height" value="0.05" units="cm"/>
    </inkml:brush>
  </inkml:definitions>
  <inkml:trace contextRef="#ctx0" brushRef="#br0">0 1 24575,'0'0'0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0.776"/>
    </inkml:context>
    <inkml:brush xml:id="br0">
      <inkml:brushProperty name="width" value="0.05" units="cm"/>
      <inkml:brushProperty name="height" value="0.05" units="cm"/>
    </inkml:brush>
  </inkml:definitions>
  <inkml:trace contextRef="#ctx0" brushRef="#br0">1 1 24575,'0'0'0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1.450"/>
    </inkml:context>
    <inkml:brush xml:id="br0">
      <inkml:brushProperty name="width" value="0.05" units="cm"/>
      <inkml:brushProperty name="height" value="0.05" units="cm"/>
    </inkml:brush>
  </inkml:definitions>
  <inkml:trace contextRef="#ctx0" brushRef="#br0">0 0 24575,'0'0'0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2.180"/>
    </inkml:context>
    <inkml:brush xml:id="br0">
      <inkml:brushProperty name="width" value="0.05" units="cm"/>
      <inkml:brushProperty name="height" value="0.05" units="cm"/>
    </inkml:brush>
  </inkml:definitions>
  <inkml:trace contextRef="#ctx0" brushRef="#br0">0 0 24575,'0'0'0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3.126"/>
    </inkml:context>
    <inkml:brush xml:id="br0">
      <inkml:brushProperty name="width" value="0.05" units="cm"/>
      <inkml:brushProperty name="height" value="0.05" units="cm"/>
    </inkml:brush>
  </inkml:definitions>
  <inkml:trace contextRef="#ctx0" brushRef="#br0">0 1 24575,'0'0'0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3.888"/>
    </inkml:context>
    <inkml:brush xml:id="br0">
      <inkml:brushProperty name="width" value="0.05" units="cm"/>
      <inkml:brushProperty name="height" value="0.05" units="cm"/>
    </inkml:brush>
  </inkml:definitions>
  <inkml:trace contextRef="#ctx0" brushRef="#br0">1 0 24575,'0'0'0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4.586"/>
    </inkml:context>
    <inkml:brush xml:id="br0">
      <inkml:brushProperty name="width" value="0.05" units="cm"/>
      <inkml:brushProperty name="height" value="0.05" units="cm"/>
    </inkml:brush>
  </inkml:definitions>
  <inkml:trace contextRef="#ctx0" brushRef="#br0">1 1 24575,'0'0'0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5.276"/>
    </inkml:context>
    <inkml:brush xml:id="br0">
      <inkml:brushProperty name="width" value="0.05" units="cm"/>
      <inkml:brushProperty name="height" value="0.05" units="cm"/>
    </inkml:brush>
  </inkml:definitions>
  <inkml:trace contextRef="#ctx0" brushRef="#br0">1 1 24575,'0'4'0,"0"0"0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39.674"/>
    </inkml:context>
    <inkml:brush xml:id="br0">
      <inkml:brushProperty name="width" value="0.05" units="cm"/>
      <inkml:brushProperty name="height" value="0.05" units="cm"/>
    </inkml:brush>
  </inkml:definitions>
  <inkml:trace contextRef="#ctx0" brushRef="#br0">0 1 24575,'0'0'0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5.990"/>
    </inkml:context>
    <inkml:brush xml:id="br0">
      <inkml:brushProperty name="width" value="0.05" units="cm"/>
      <inkml:brushProperty name="height" value="0.05" units="cm"/>
    </inkml:brush>
  </inkml:definitions>
  <inkml:trace contextRef="#ctx0" brushRef="#br0">0 0 24575,'0'0'0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6.728"/>
    </inkml:context>
    <inkml:brush xml:id="br0">
      <inkml:brushProperty name="width" value="0.05" units="cm"/>
      <inkml:brushProperty name="height" value="0.05" units="cm"/>
    </inkml:brush>
  </inkml:definitions>
  <inkml:trace contextRef="#ctx0" brushRef="#br0">0 1 24575,'0'0'0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7.361"/>
    </inkml:context>
    <inkml:brush xml:id="br0">
      <inkml:brushProperty name="width" value="0.05" units="cm"/>
      <inkml:brushProperty name="height" value="0.05" units="cm"/>
    </inkml:brush>
  </inkml:definitions>
  <inkml:trace contextRef="#ctx0" brushRef="#br0">0 1 24575,'0'0'0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7.939"/>
    </inkml:context>
    <inkml:brush xml:id="br0">
      <inkml:brushProperty name="width" value="0.05" units="cm"/>
      <inkml:brushProperty name="height" value="0.05" units="cm"/>
    </inkml:brush>
  </inkml:definitions>
  <inkml:trace contextRef="#ctx0" brushRef="#br0">0 0 24575,'0'0'0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8.444"/>
    </inkml:context>
    <inkml:brush xml:id="br0">
      <inkml:brushProperty name="width" value="0.05" units="cm"/>
      <inkml:brushProperty name="height" value="0.05" units="cm"/>
    </inkml:brush>
  </inkml:definitions>
  <inkml:trace contextRef="#ctx0" brushRef="#br0">1 0 24575,'4'0'0,"0"0"0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9.006"/>
    </inkml:context>
    <inkml:brush xml:id="br0">
      <inkml:brushProperty name="width" value="0.05" units="cm"/>
      <inkml:brushProperty name="height" value="0.05" units="cm"/>
    </inkml:brush>
  </inkml:definitions>
  <inkml:trace contextRef="#ctx0" brushRef="#br0">1 1 24575,'0'0'0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29.599"/>
    </inkml:context>
    <inkml:brush xml:id="br0">
      <inkml:brushProperty name="width" value="0.05" units="cm"/>
      <inkml:brushProperty name="height" value="0.05" units="cm"/>
    </inkml:brush>
  </inkml:definitions>
  <inkml:trace contextRef="#ctx0" brushRef="#br0">1 0 24575,'0'0'0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1.396"/>
    </inkml:context>
    <inkml:brush xml:id="br0">
      <inkml:brushProperty name="width" value="0.05" units="cm"/>
      <inkml:brushProperty name="height" value="0.05" units="cm"/>
    </inkml:brush>
  </inkml:definitions>
  <inkml:trace contextRef="#ctx0" brushRef="#br0">0 1 24575,'0'0'0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2.054"/>
    </inkml:context>
    <inkml:brush xml:id="br0">
      <inkml:brushProperty name="width" value="0.05" units="cm"/>
      <inkml:brushProperty name="height" value="0.05" units="cm"/>
    </inkml:brush>
  </inkml:definitions>
  <inkml:trace contextRef="#ctx0" brushRef="#br0">1 1 24575,'0'0'0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2.639"/>
    </inkml:context>
    <inkml:brush xml:id="br0">
      <inkml:brushProperty name="width" value="0.05" units="cm"/>
      <inkml:brushProperty name="height" value="0.05" units="cm"/>
    </inkml:brush>
  </inkml:definitions>
  <inkml:trace contextRef="#ctx0" brushRef="#br0">1 0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0.669"/>
    </inkml:context>
    <inkml:brush xml:id="br0">
      <inkml:brushProperty name="width" value="0.05" units="cm"/>
      <inkml:brushProperty name="height" value="0.05" units="cm"/>
    </inkml:brush>
  </inkml:definitions>
  <inkml:trace contextRef="#ctx0" brushRef="#br0">1 1 24575,'0'0'0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3.208"/>
    </inkml:context>
    <inkml:brush xml:id="br0">
      <inkml:brushProperty name="width" value="0.05" units="cm"/>
      <inkml:brushProperty name="height" value="0.05" units="cm"/>
    </inkml:brush>
  </inkml:definitions>
  <inkml:trace contextRef="#ctx0" brushRef="#br0">0 1 24575,'0'0'0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3.826"/>
    </inkml:context>
    <inkml:brush xml:id="br0">
      <inkml:brushProperty name="width" value="0.05" units="cm"/>
      <inkml:brushProperty name="height" value="0.05" units="cm"/>
    </inkml:brush>
  </inkml:definitions>
  <inkml:trace contextRef="#ctx0" brushRef="#br0">1 1 24575,'0'0'0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4.444"/>
    </inkml:context>
    <inkml:brush xml:id="br0">
      <inkml:brushProperty name="width" value="0.05" units="cm"/>
      <inkml:brushProperty name="height" value="0.05" units="cm"/>
    </inkml:brush>
  </inkml:definitions>
  <inkml:trace contextRef="#ctx0" brushRef="#br0">1 0 24575,'0'0'0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5.252"/>
    </inkml:context>
    <inkml:brush xml:id="br0">
      <inkml:brushProperty name="width" value="0.05" units="cm"/>
      <inkml:brushProperty name="height" value="0.05" units="cm"/>
    </inkml:brush>
  </inkml:definitions>
  <inkml:trace contextRef="#ctx0" brushRef="#br0">0 0 24575,'0'0'0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5.935"/>
    </inkml:context>
    <inkml:brush xml:id="br0">
      <inkml:brushProperty name="width" value="0.05" units="cm"/>
      <inkml:brushProperty name="height" value="0.05" units="cm"/>
    </inkml:brush>
  </inkml:definitions>
  <inkml:trace contextRef="#ctx0" brushRef="#br0">1 1 24575,'0'0'0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6.497"/>
    </inkml:context>
    <inkml:brush xml:id="br0">
      <inkml:brushProperty name="width" value="0.05" units="cm"/>
      <inkml:brushProperty name="height" value="0.05" units="cm"/>
    </inkml:brush>
  </inkml:definitions>
  <inkml:trace contextRef="#ctx0" brushRef="#br0">1 1 24575,'0'0'0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7.323"/>
    </inkml:context>
    <inkml:brush xml:id="br0">
      <inkml:brushProperty name="width" value="0.05" units="cm"/>
      <inkml:brushProperty name="height" value="0.05" units="cm"/>
    </inkml:brush>
  </inkml:definitions>
  <inkml:trace contextRef="#ctx0" brushRef="#br0">1 0 24575,'0'0'0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8.173"/>
    </inkml:context>
    <inkml:brush xml:id="br0">
      <inkml:brushProperty name="width" value="0.05" units="cm"/>
      <inkml:brushProperty name="height" value="0.05" units="cm"/>
    </inkml:brush>
  </inkml:definitions>
  <inkml:trace contextRef="#ctx0" brushRef="#br0">1 0 24575,'0'0'0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8.871"/>
    </inkml:context>
    <inkml:brush xml:id="br0">
      <inkml:brushProperty name="width" value="0.05" units="cm"/>
      <inkml:brushProperty name="height" value="0.05" units="cm"/>
    </inkml:brush>
  </inkml:definitions>
  <inkml:trace contextRef="#ctx0" brushRef="#br0">1 0 24575,'0'0'0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39.617"/>
    </inkml:context>
    <inkml:brush xml:id="br0">
      <inkml:brushProperty name="width" value="0.05" units="cm"/>
      <inkml:brushProperty name="height" value="0.05" units="cm"/>
    </inkml:brush>
  </inkml:definitions>
  <inkml:trace contextRef="#ctx0" brushRef="#br0">0 0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1.166"/>
    </inkml:context>
    <inkml:brush xml:id="br0">
      <inkml:brushProperty name="width" value="0.05" units="cm"/>
      <inkml:brushProperty name="height" value="0.05" units="cm"/>
    </inkml:brush>
  </inkml:definitions>
  <inkml:trace contextRef="#ctx0" brushRef="#br0">1 0 24575,'0'0'0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41.847"/>
    </inkml:context>
    <inkml:brush xml:id="br0">
      <inkml:brushProperty name="width" value="0.05" units="cm"/>
      <inkml:brushProperty name="height" value="0.05" units="cm"/>
    </inkml:brush>
  </inkml:definitions>
  <inkml:trace contextRef="#ctx0" brushRef="#br0">0 0 24575,'0'0'0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42.536"/>
    </inkml:context>
    <inkml:brush xml:id="br0">
      <inkml:brushProperty name="width" value="0.05" units="cm"/>
      <inkml:brushProperty name="height" value="0.05" units="cm"/>
    </inkml:brush>
  </inkml:definitions>
  <inkml:trace contextRef="#ctx0" brushRef="#br0">0 0 24575,'0'0'0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56:43.186"/>
    </inkml:context>
    <inkml:brush xml:id="br0">
      <inkml:brushProperty name="width" value="0.05" units="cm"/>
      <inkml:brushProperty name="height" value="0.05" units="cm"/>
    </inkml:brush>
  </inkml:definitions>
  <inkml:trace contextRef="#ctx0" brushRef="#br0">1 0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1.928"/>
    </inkml:context>
    <inkml:brush xml:id="br0">
      <inkml:brushProperty name="width" value="0.05" units="cm"/>
      <inkml:brushProperty name="height" value="0.05" units="cm"/>
    </inkml:brush>
  </inkml:definitions>
  <inkml:trace contextRef="#ctx0" brushRef="#br0">1 1 24575,'0'5'0,"0"-2"0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3.283"/>
    </inkml:context>
    <inkml:brush xml:id="br0">
      <inkml:brushProperty name="width" value="0.05" units="cm"/>
      <inkml:brushProperty name="height" value="0.05" units="cm"/>
    </inkml:brush>
  </inkml:definitions>
  <inkml:trace contextRef="#ctx0" brushRef="#br0">0 0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2.521"/>
    </inkml:context>
    <inkml:brush xml:id="br0">
      <inkml:brushProperty name="width" value="0.05" units="cm"/>
      <inkml:brushProperty name="height" value="0.05" units="cm"/>
    </inkml:brush>
  </inkml:definitions>
  <inkml:trace contextRef="#ctx0" brushRef="#br0">0 1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4.317"/>
    </inkml:context>
    <inkml:brush xml:id="br0">
      <inkml:brushProperty name="width" value="0.05" units="cm"/>
      <inkml:brushProperty name="height" value="0.05" units="cm"/>
    </inkml:brush>
  </inkml:definitions>
  <inkml:trace contextRef="#ctx0" brushRef="#br0">0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4.943"/>
    </inkml:context>
    <inkml:brush xml:id="br0">
      <inkml:brushProperty name="width" value="0.05" units="cm"/>
      <inkml:brushProperty name="height" value="0.05" units="cm"/>
    </inkml:brush>
  </inkml:definitions>
  <inkml:trace contextRef="#ctx0" brushRef="#br0">1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5.673"/>
    </inkml:context>
    <inkml:brush xml:id="br0">
      <inkml:brushProperty name="width" value="0.05" units="cm"/>
      <inkml:brushProperty name="height" value="0.05" units="cm"/>
    </inkml:brush>
  </inkml:definitions>
  <inkml:trace contextRef="#ctx0" brushRef="#br0">0 0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6.227"/>
    </inkml:context>
    <inkml:brush xml:id="br0">
      <inkml:brushProperty name="width" value="0.05" units="cm"/>
      <inkml:brushProperty name="height" value="0.05" units="cm"/>
    </inkml:brush>
  </inkml:definitions>
  <inkml:trace contextRef="#ctx0" brushRef="#br0">1 1 24575,'4'4'0,"-1"0"0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6.980"/>
    </inkml:context>
    <inkml:brush xml:id="br0">
      <inkml:brushProperty name="width" value="0.05" units="cm"/>
      <inkml:brushProperty name="height" value="0.05" units="cm"/>
    </inkml:brush>
  </inkml:definitions>
  <inkml:trace contextRef="#ctx0" brushRef="#br0">1 0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7.646"/>
    </inkml:context>
    <inkml:brush xml:id="br0">
      <inkml:brushProperty name="width" value="0.05" units="cm"/>
      <inkml:brushProperty name="height" value="0.05" units="cm"/>
    </inkml:brush>
  </inkml:definitions>
  <inkml:trace contextRef="#ctx0" brushRef="#br0">1 0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8.192"/>
    </inkml:context>
    <inkml:brush xml:id="br0">
      <inkml:brushProperty name="width" value="0.05" units="cm"/>
      <inkml:brushProperty name="height" value="0.05" units="cm"/>
    </inkml:brush>
  </inkml:definitions>
  <inkml:trace contextRef="#ctx0" brushRef="#br0">1 1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3.115"/>
    </inkml:context>
    <inkml:brush xml:id="br0">
      <inkml:brushProperty name="width" value="0.05" units="cm"/>
      <inkml:brushProperty name="height" value="0.05" units="cm"/>
    </inkml:brush>
  </inkml:definitions>
  <inkml:trace contextRef="#ctx0" brushRef="#br0">67 0 24575,'-5'5'0,"2"-2"0</inkml:trace>
  <inkml:trace contextRef="#ctx0" brushRef="#br0" timeOffset="353">0 8 24575,'0'0'0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9.098"/>
    </inkml:context>
    <inkml:brush xml:id="br0">
      <inkml:brushProperty name="width" value="0.05" units="cm"/>
      <inkml:brushProperty name="height" value="0.05" units="cm"/>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3.933"/>
    </inkml:context>
    <inkml:brush xml:id="br0">
      <inkml:brushProperty name="width" value="0.05" units="cm"/>
      <inkml:brushProperty name="height" value="0.05" units="cm"/>
    </inkml:brush>
  </inkml:definitions>
  <inkml:trace contextRef="#ctx0" brushRef="#br0">1 0 24575,'0'0'0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49.571"/>
    </inkml:context>
    <inkml:brush xml:id="br0">
      <inkml:brushProperty name="width" value="0.05" units="cm"/>
      <inkml:brushProperty name="height" value="0.05" units="cm"/>
    </inkml:brush>
  </inkml:definitions>
  <inkml:trace contextRef="#ctx0" brushRef="#br0">0 0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0.229"/>
    </inkml:context>
    <inkml:brush xml:id="br0">
      <inkml:brushProperty name="width" value="0.05" units="cm"/>
      <inkml:brushProperty name="height" value="0.05" units="cm"/>
    </inkml:brush>
  </inkml:definitions>
  <inkml:trace contextRef="#ctx0" brushRef="#br0">0 0 24575,'0'4'0,"0"0"0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0.959"/>
    </inkml:context>
    <inkml:brush xml:id="br0">
      <inkml:brushProperty name="width" value="0.05" units="cm"/>
      <inkml:brushProperty name="height" value="0.05" units="cm"/>
    </inkml:brush>
  </inkml:definitions>
  <inkml:trace contextRef="#ctx0" brushRef="#br0">0 1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1.504"/>
    </inkml:context>
    <inkml:brush xml:id="br0">
      <inkml:brushProperty name="width" value="0.05" units="cm"/>
      <inkml:brushProperty name="height" value="0.05" units="cm"/>
    </inkml:brush>
  </inkml:definitions>
  <inkml:trace contextRef="#ctx0" brushRef="#br0">0 1 24575,'5'0'0,"-2"0"0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1.993"/>
    </inkml:context>
    <inkml:brush xml:id="br0">
      <inkml:brushProperty name="width" value="0.05" units="cm"/>
      <inkml:brushProperty name="height" value="0.05" units="cm"/>
    </inkml:brush>
  </inkml:definitions>
  <inkml:trace contextRef="#ctx0" brushRef="#br0">0 0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2.442"/>
    </inkml:context>
    <inkml:brush xml:id="br0">
      <inkml:brushProperty name="width" value="0.05" units="cm"/>
      <inkml:brushProperty name="height" value="0.05" units="cm"/>
    </inkml:brush>
  </inkml:definitions>
  <inkml:trace contextRef="#ctx0" brushRef="#br0">1 0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2.924"/>
    </inkml:context>
    <inkml:brush xml:id="br0">
      <inkml:brushProperty name="width" value="0.05" units="cm"/>
      <inkml:brushProperty name="height" value="0.05" units="cm"/>
    </inkml:brush>
  </inkml:definitions>
  <inkml:trace contextRef="#ctx0" brushRef="#br0">0 1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3.597"/>
    </inkml:context>
    <inkml:brush xml:id="br0">
      <inkml:brushProperty name="width" value="0.05" units="cm"/>
      <inkml:brushProperty name="height" value="0.05" units="cm"/>
    </inkml:brush>
  </inkml:definitions>
  <inkml:trace contextRef="#ctx0" brushRef="#br0">1 1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5.089"/>
    </inkml:context>
    <inkml:brush xml:id="br0">
      <inkml:brushProperty name="width" value="0.05" units="cm"/>
      <inkml:brushProperty name="height" value="0.05" units="cm"/>
    </inkml:brush>
  </inkml:definitions>
  <inkml:trace contextRef="#ctx0" brushRef="#br0">1 1 24575,'0'0'0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5.683"/>
    </inkml:context>
    <inkml:brush xml:id="br0">
      <inkml:brushProperty name="width" value="0.05" units="cm"/>
      <inkml:brushProperty name="height" value="0.05" units="cm"/>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6:54.526"/>
    </inkml:context>
    <inkml:brush xml:id="br0">
      <inkml:brushProperty name="width" value="0.05" units="cm"/>
      <inkml:brushProperty name="height" value="0.05" units="cm"/>
    </inkml:brush>
  </inkml:definitions>
  <inkml:trace contextRef="#ctx0" brushRef="#br0">0 0 24575,'0'0'0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6.244"/>
    </inkml:context>
    <inkml:brush xml:id="br0">
      <inkml:brushProperty name="width" value="0.05" units="cm"/>
      <inkml:brushProperty name="height" value="0.05" units="cm"/>
    </inkml:brush>
  </inkml:definitions>
  <inkml:trace contextRef="#ctx0" brushRef="#br0">0 1 24575,'0'0'0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6.718"/>
    </inkml:context>
    <inkml:brush xml:id="br0">
      <inkml:brushProperty name="width" value="0.05" units="cm"/>
      <inkml:brushProperty name="height" value="0.05" units="cm"/>
    </inkml:brush>
  </inkml:definitions>
  <inkml:trace contextRef="#ctx0" brushRef="#br0">0 1 24575,'0'0'0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7.247"/>
    </inkml:context>
    <inkml:brush xml:id="br0">
      <inkml:brushProperty name="width" value="0.05" units="cm"/>
      <inkml:brushProperty name="height" value="0.05" units="cm"/>
    </inkml:brush>
  </inkml:definitions>
  <inkml:trace contextRef="#ctx0" brushRef="#br0">0 0 24575,'0'0'0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7.712"/>
    </inkml:context>
    <inkml:brush xml:id="br0">
      <inkml:brushProperty name="width" value="0.05" units="cm"/>
      <inkml:brushProperty name="height" value="0.05" units="cm"/>
    </inkml:brush>
  </inkml:definitions>
  <inkml:trace contextRef="#ctx0" brushRef="#br0">1 0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8.289"/>
    </inkml:context>
    <inkml:brush xml:id="br0">
      <inkml:brushProperty name="width" value="0.05" units="cm"/>
      <inkml:brushProperty name="height" value="0.05" units="cm"/>
    </inkml:brush>
  </inkml:definitions>
  <inkml:trace contextRef="#ctx0" brushRef="#br0">9 9 24575,'-5'-4'0,"2"0"0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8.707"/>
    </inkml:context>
    <inkml:brush xml:id="br0">
      <inkml:brushProperty name="width" value="0.05" units="cm"/>
      <inkml:brushProperty name="height" value="0.05" units="cm"/>
    </inkml:brush>
  </inkml:definitions>
  <inkml:trace contextRef="#ctx0" brushRef="#br0">0 1 24575,'0'0'0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7:59.389"/>
    </inkml:context>
    <inkml:brush xml:id="br0">
      <inkml:brushProperty name="width" value="0.05" units="cm"/>
      <inkml:brushProperty name="height" value="0.05" units="cm"/>
    </inkml:brush>
  </inkml:definitions>
  <inkml:trace contextRef="#ctx0" brushRef="#br0">1 0 24575,'0'0'0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00.111"/>
    </inkml:context>
    <inkml:brush xml:id="br0">
      <inkml:brushProperty name="width" value="0.05" units="cm"/>
      <inkml:brushProperty name="height" value="0.05" units="cm"/>
    </inkml:brush>
  </inkml:definitions>
  <inkml:trace contextRef="#ctx0" brushRef="#br0">0 1 24575,'0'0'0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00.728"/>
    </inkml:context>
    <inkml:brush xml:id="br0">
      <inkml:brushProperty name="width" value="0.05" units="cm"/>
      <inkml:brushProperty name="height" value="0.05" units="cm"/>
    </inkml:brush>
  </inkml:definitions>
  <inkml:trace contextRef="#ctx0" brushRef="#br0">1 0 24575,'0'0'0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5T14:38:01.242"/>
    </inkml:context>
    <inkml:brush xml:id="br0">
      <inkml:brushProperty name="width" value="0.05" units="cm"/>
      <inkml:brushProperty name="height" value="0.05" units="cm"/>
    </inkml:brush>
  </inkml:definitions>
  <inkml:trace contextRef="#ctx0" brushRef="#br0">0 8 24575,'0'5'0,"0"-2"0</inkml:trace>
  <inkml:trace contextRef="#ctx0" brushRef="#br0" timeOffset="36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0C50C-F46C-8A4B-8A41-6A6FBB958D92}" type="datetimeFigureOut">
              <a:rPr lang="en-US" smtClean="0"/>
              <a:t>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D443-CBAC-934A-8506-FB4DF260D863}" type="slidenum">
              <a:rPr lang="en-US" smtClean="0"/>
              <a:t>‹#›</a:t>
            </a:fld>
            <a:endParaRPr lang="en-US"/>
          </a:p>
        </p:txBody>
      </p:sp>
    </p:spTree>
    <p:extLst>
      <p:ext uri="{BB962C8B-B14F-4D97-AF65-F5344CB8AC3E}">
        <p14:creationId xmlns:p14="http://schemas.microsoft.com/office/powerpoint/2010/main" val="7568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Stephanie Schauder, I am a PhD candidate at Cornell specializing in agricultural and health economics.  My job market paper is titled the effect of Sprawl Development on Food Access in the United States</a:t>
            </a:r>
          </a:p>
        </p:txBody>
      </p:sp>
      <p:sp>
        <p:nvSpPr>
          <p:cNvPr id="4" name="Slide Number Placeholder 3"/>
          <p:cNvSpPr>
            <a:spLocks noGrp="1"/>
          </p:cNvSpPr>
          <p:nvPr>
            <p:ph type="sldNum" sz="quarter" idx="5"/>
          </p:nvPr>
        </p:nvSpPr>
        <p:spPr/>
        <p:txBody>
          <a:bodyPr/>
          <a:lstStyle/>
          <a:p>
            <a:fld id="{3153D443-CBAC-934A-8506-FB4DF260D863}" type="slidenum">
              <a:rPr lang="en-US" smtClean="0"/>
              <a:t>1</a:t>
            </a:fld>
            <a:endParaRPr lang="en-US"/>
          </a:p>
        </p:txBody>
      </p:sp>
    </p:spTree>
    <p:extLst>
      <p:ext uri="{BB962C8B-B14F-4D97-AF65-F5344CB8AC3E}">
        <p14:creationId xmlns:p14="http://schemas.microsoft.com/office/powerpoint/2010/main" val="229387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Simulate 3,140 of the 3,142 U.S. counties two were excluded for missing data. Reference, references</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3099823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data for the agent-based model come from the department of agriculture economic research service, and the American community survey</a:t>
            </a:r>
          </a:p>
        </p:txBody>
      </p:sp>
      <p:sp>
        <p:nvSpPr>
          <p:cNvPr id="4" name="Slide Number Placeholder 3"/>
          <p:cNvSpPr>
            <a:spLocks noGrp="1"/>
          </p:cNvSpPr>
          <p:nvPr>
            <p:ph type="sldNum" sz="quarter" idx="5"/>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4116014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demonstration of how the simulation works.  The inputs are..</a:t>
            </a:r>
          </a:p>
          <a:p>
            <a:r>
              <a:rPr lang="en-US" dirty="0"/>
              <a:t>The outputs are…</a:t>
            </a:r>
          </a:p>
        </p:txBody>
      </p:sp>
      <p:sp>
        <p:nvSpPr>
          <p:cNvPr id="4" name="Slide Number Placeholder 3"/>
          <p:cNvSpPr>
            <a:spLocks noGrp="1"/>
          </p:cNvSpPr>
          <p:nvPr>
            <p:ph type="sldNum" sz="quarter" idx="5"/>
          </p:nvPr>
        </p:nvSpPr>
        <p:spPr/>
        <p:txBody>
          <a:bodyPr/>
          <a:lstStyle/>
          <a:p>
            <a:fld id="{3153D443-CBAC-934A-8506-FB4DF260D863}" type="slidenum">
              <a:rPr lang="en-US" smtClean="0"/>
              <a:t>13</a:t>
            </a:fld>
            <a:endParaRPr lang="en-US"/>
          </a:p>
        </p:txBody>
      </p:sp>
    </p:spTree>
    <p:extLst>
      <p:ext uri="{BB962C8B-B14F-4D97-AF65-F5344CB8AC3E}">
        <p14:creationId xmlns:p14="http://schemas.microsoft.com/office/powerpoint/2010/main" val="112384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15</a:t>
            </a:fld>
            <a:endParaRPr lang="en-US"/>
          </a:p>
        </p:txBody>
      </p:sp>
    </p:spTree>
    <p:extLst>
      <p:ext uri="{BB962C8B-B14F-4D97-AF65-F5344CB8AC3E}">
        <p14:creationId xmlns:p14="http://schemas.microsoft.com/office/powerpoint/2010/main" val="2028910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 and E affect the average number of grocery stores in the model but they do not affect which counties have more grocery stores comparatively because they are the same for every county</a:t>
            </a:r>
          </a:p>
          <a:p>
            <a:endParaRPr lang="en-US" dirty="0"/>
          </a:p>
          <a:p>
            <a:endParaRPr lang="en-US" dirty="0"/>
          </a:p>
          <a:p>
            <a:r>
              <a:rPr lang="en-US" i="1" dirty="0"/>
              <a:t>I </a:t>
            </a:r>
            <a:r>
              <a:rPr lang="en-US" dirty="0"/>
              <a:t>= $59,000 which is the average income of the counties in the model</a:t>
            </a:r>
          </a:p>
          <a:p>
            <a:r>
              <a:rPr lang="en-US" i="1" dirty="0"/>
              <a:t>f </a:t>
            </a:r>
            <a:r>
              <a:rPr lang="en-US" dirty="0"/>
              <a:t>= .15, to match the amount of income the average family spends on food (Tuttle and Kuhns, 2016). </a:t>
            </a:r>
          </a:p>
          <a:p>
            <a:r>
              <a:rPr lang="en-US" i="1" dirty="0"/>
              <a:t>MC</a:t>
            </a:r>
            <a:r>
              <a:rPr lang="en-US" dirty="0"/>
              <a:t> = $20, this is arbitrary because a unit of food is arbitrary</a:t>
            </a:r>
          </a:p>
          <a:p>
            <a:pPr lvl="1">
              <a:buFont typeface="Arial" panose="020B0604020202020204" pitchFamily="34" charset="0"/>
              <a:buChar char="•"/>
            </a:pPr>
            <a:r>
              <a:rPr lang="en-US" dirty="0"/>
              <a:t>Consumers will always spend 15% of income on food</a:t>
            </a:r>
          </a:p>
          <a:p>
            <a:r>
              <a:rPr lang="en-US" dirty="0"/>
              <a:t>FC and the additional amount necessary to make an economic profit, E, where calibrated minimize squared error in predicted grocery stores using a 5% sample of counties. These values were: </a:t>
            </a:r>
          </a:p>
          <a:p>
            <a:r>
              <a:rPr lang="en-US" i="1" dirty="0"/>
              <a:t>FC</a:t>
            </a:r>
            <a:r>
              <a:rPr lang="en-US" dirty="0"/>
              <a:t> = $3,000,000 and </a:t>
            </a:r>
            <a:r>
              <a:rPr lang="en-US" i="1" dirty="0"/>
              <a:t>E</a:t>
            </a:r>
            <a:r>
              <a:rPr lang="en-US" dirty="0"/>
              <a:t> = $3,000,000</a:t>
            </a:r>
          </a:p>
          <a:p>
            <a:pPr lvl="1">
              <a:buFont typeface="Arial" panose="020B0604020202020204" pitchFamily="34" charset="0"/>
              <a:buChar char="•"/>
            </a:pPr>
            <a:r>
              <a:rPr lang="en-US" dirty="0"/>
              <a:t>Calibrated to minimize squared error in predicted grocery stores using a 5% sample of counties</a:t>
            </a:r>
          </a:p>
          <a:p>
            <a:pPr lvl="1">
              <a:buFont typeface="Arial" panose="020B0604020202020204" pitchFamily="34" charset="0"/>
              <a:buChar char="•"/>
            </a:pPr>
            <a:r>
              <a:rPr lang="en-US" dirty="0"/>
              <a:t>This calibration only affects scale and not dispersion of grocery store numbers</a:t>
            </a:r>
          </a:p>
          <a:p>
            <a:endParaRPr lang="en-US" dirty="0"/>
          </a:p>
          <a:p>
            <a:r>
              <a:rPr lang="en-US" dirty="0"/>
              <a:t>FC and the additional amount necessary to make an economic profit, E,</a:t>
            </a:r>
          </a:p>
        </p:txBody>
      </p:sp>
      <p:sp>
        <p:nvSpPr>
          <p:cNvPr id="4" name="Slide Number Placeholder 3"/>
          <p:cNvSpPr>
            <a:spLocks noGrp="1"/>
          </p:cNvSpPr>
          <p:nvPr>
            <p:ph type="sldNum" sz="quarter" idx="5"/>
          </p:nvPr>
        </p:nvSpPr>
        <p:spPr/>
        <p:txBody>
          <a:bodyPr/>
          <a:lstStyle/>
          <a:p>
            <a:fld id="{3153D443-CBAC-934A-8506-FB4DF260D863}" type="slidenum">
              <a:rPr lang="en-US" smtClean="0"/>
              <a:t>18</a:t>
            </a:fld>
            <a:endParaRPr lang="en-US"/>
          </a:p>
        </p:txBody>
      </p:sp>
    </p:spTree>
    <p:extLst>
      <p:ext uri="{BB962C8B-B14F-4D97-AF65-F5344CB8AC3E}">
        <p14:creationId xmlns:p14="http://schemas.microsoft.com/office/powerpoint/2010/main" val="425354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visual showing what happens inside the model.  The population and commuting patterns are used to establish baseline characteristics for a particular county.  Once the population and number of grocery stores have been determined, the people are dispersed randomly in the 10 X10 grid.  The grocery stores also receive a random position.  Then prices are set to marginal cost, and consumers decide which grocery store will maximize their utility function, and how much food they will purchase there.  Then grocery stores have the opportunity to update prices to find the profit maximizing price.  This of course depends on the prices of other firms.  When firms update prices they use last period’s prices for their calculations.  Firms update prices for 15 periods.  At the end of 15 periods if a firm is making an economic profit, it attracts a competitor.  If it is making a negative accounting profit, it ”dies” or is removed from the model. New competitors do an exhaustive search to find the profit maximizing location.  Then the revised set of firms goes back and updates prices for 15 periods.  This cycle happens 10 times.  At the end I observe the predicted number of grocery stores in the county.</a:t>
            </a:r>
          </a:p>
        </p:txBody>
      </p:sp>
      <p:sp>
        <p:nvSpPr>
          <p:cNvPr id="4" name="Slide Number Placeholder 3"/>
          <p:cNvSpPr>
            <a:spLocks noGrp="1"/>
          </p:cNvSpPr>
          <p:nvPr>
            <p:ph type="sldNum" sz="quarter" idx="5"/>
          </p:nvPr>
        </p:nvSpPr>
        <p:spPr/>
        <p:txBody>
          <a:bodyPr/>
          <a:lstStyle/>
          <a:p>
            <a:fld id="{3153D443-CBAC-934A-8506-FB4DF260D863}" type="slidenum">
              <a:rPr lang="en-US" smtClean="0"/>
              <a:t>19</a:t>
            </a:fld>
            <a:endParaRPr lang="en-US"/>
          </a:p>
        </p:txBody>
      </p:sp>
    </p:spTree>
    <p:extLst>
      <p:ext uri="{BB962C8B-B14F-4D97-AF65-F5344CB8AC3E}">
        <p14:creationId xmlns:p14="http://schemas.microsoft.com/office/powerpoint/2010/main" val="414170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relationship between the predicted number of stores and the percentage of people who commute by driving.  As you can see, in counties where more people drive there are fewer grocery stores.</a:t>
            </a:r>
          </a:p>
        </p:txBody>
      </p:sp>
      <p:sp>
        <p:nvSpPr>
          <p:cNvPr id="4" name="Slide Number Placeholder 3"/>
          <p:cNvSpPr>
            <a:spLocks noGrp="1"/>
          </p:cNvSpPr>
          <p:nvPr>
            <p:ph type="sldNum" sz="quarter" idx="5"/>
          </p:nvPr>
        </p:nvSpPr>
        <p:spPr/>
        <p:txBody>
          <a:bodyPr/>
          <a:lstStyle/>
          <a:p>
            <a:fld id="{3153D443-CBAC-934A-8506-FB4DF260D863}" type="slidenum">
              <a:rPr lang="en-US" smtClean="0"/>
              <a:t>20</a:t>
            </a:fld>
            <a:endParaRPr lang="en-US"/>
          </a:p>
        </p:txBody>
      </p:sp>
    </p:spTree>
    <p:extLst>
      <p:ext uri="{BB962C8B-B14F-4D97-AF65-F5344CB8AC3E}">
        <p14:creationId xmlns:p14="http://schemas.microsoft.com/office/powerpoint/2010/main" val="1284989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table shows the regression which yields the best fit line above. </a:t>
            </a:r>
          </a:p>
          <a:p>
            <a:r>
              <a:rPr lang="en-US" sz="1200" kern="1200" dirty="0">
                <a:solidFill>
                  <a:schemeClr val="tx1"/>
                </a:solidFill>
                <a:effectLst/>
                <a:latin typeface="+mn-lt"/>
                <a:ea typeface="+mn-ea"/>
                <a:cs typeface="+mn-cs"/>
              </a:rPr>
              <a:t> A 1 percentage point increase in the percentage of people who drive causes a 0.008 reduction in GSPP which is 3.5 percent of the mean</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21</a:t>
            </a:fld>
            <a:endParaRPr lang="en-US"/>
          </a:p>
        </p:txBody>
      </p:sp>
    </p:spTree>
    <p:extLst>
      <p:ext uri="{BB962C8B-B14F-4D97-AF65-F5344CB8AC3E}">
        <p14:creationId xmlns:p14="http://schemas.microsoft.com/office/powerpoint/2010/main" val="12260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correlations between the quantity of grocery stores and the percent of people drive.  As the graph suggests there is a negative correlation.  What sticks out to me is that there is actually a stronger association in the real data than in the predicted data.  This suggest to me that there is some endogeneity, and that sprawl is associated with food access for reasons other than those generated by the model.  </a:t>
            </a:r>
          </a:p>
        </p:txBody>
      </p:sp>
      <p:sp>
        <p:nvSpPr>
          <p:cNvPr id="4" name="Slide Number Placeholder 3"/>
          <p:cNvSpPr>
            <a:spLocks noGrp="1"/>
          </p:cNvSpPr>
          <p:nvPr>
            <p:ph type="sldNum" sz="quarter" idx="5"/>
          </p:nvPr>
        </p:nvSpPr>
        <p:spPr/>
        <p:txBody>
          <a:bodyPr/>
          <a:lstStyle/>
          <a:p>
            <a:fld id="{3153D443-CBAC-934A-8506-FB4DF260D863}" type="slidenum">
              <a:rPr lang="en-US" smtClean="0"/>
              <a:t>22</a:t>
            </a:fld>
            <a:endParaRPr lang="en-US"/>
          </a:p>
        </p:txBody>
      </p:sp>
    </p:spTree>
    <p:extLst>
      <p:ext uri="{BB962C8B-B14F-4D97-AF65-F5344CB8AC3E}">
        <p14:creationId xmlns:p14="http://schemas.microsoft.com/office/powerpoint/2010/main" val="397153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how well the simulation data predicts the real data.  The simulation is able to explain 83\% of the difference in the number of stores, however it can only explain 12\% of the variation in GSPP.  GSPP controls for population so this indicates that the majority of the explanatory power of the model comes from population but commuting patterns are able to explain 12% of the variation</a:t>
            </a:r>
          </a:p>
        </p:txBody>
      </p:sp>
      <p:sp>
        <p:nvSpPr>
          <p:cNvPr id="4" name="Slide Number Placeholder 3"/>
          <p:cNvSpPr>
            <a:spLocks noGrp="1"/>
          </p:cNvSpPr>
          <p:nvPr>
            <p:ph type="sldNum" sz="quarter" idx="5"/>
          </p:nvPr>
        </p:nvSpPr>
        <p:spPr/>
        <p:txBody>
          <a:bodyPr/>
          <a:lstStyle/>
          <a:p>
            <a:fld id="{3153D443-CBAC-934A-8506-FB4DF260D863}" type="slidenum">
              <a:rPr lang="en-US" smtClean="0"/>
              <a:t>23</a:t>
            </a:fld>
            <a:endParaRPr lang="en-US"/>
          </a:p>
        </p:txBody>
      </p:sp>
    </p:spTree>
    <p:extLst>
      <p:ext uri="{BB962C8B-B14F-4D97-AF65-F5344CB8AC3E}">
        <p14:creationId xmlns:p14="http://schemas.microsoft.com/office/powerpoint/2010/main" val="214089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former mayor of </a:t>
            </a:r>
            <a:r>
              <a:rPr lang="en-US" dirty="0" err="1"/>
              <a:t>bogota</a:t>
            </a:r>
            <a:r>
              <a:rPr lang="en-US" dirty="0"/>
              <a:t>, Enrique </a:t>
            </a:r>
            <a:r>
              <a:rPr lang="en-US" dirty="0" err="1"/>
              <a:t>penalosa</a:t>
            </a:r>
            <a:r>
              <a:rPr lang="en-US" dirty="0"/>
              <a:t>, said that ”an advanced city is not a place where the poor move about in cars, but where even the rich use public transportation.”  In this paper I investigate how a car dependent transportation pattern vs. a public transit and walking transportation pattern affects access to services.  </a:t>
            </a:r>
          </a:p>
        </p:txBody>
      </p:sp>
      <p:sp>
        <p:nvSpPr>
          <p:cNvPr id="4" name="Slide Number Placeholder 3"/>
          <p:cNvSpPr>
            <a:spLocks noGrp="1"/>
          </p:cNvSpPr>
          <p:nvPr>
            <p:ph type="sldNum" sz="quarter" idx="5"/>
          </p:nvPr>
        </p:nvSpPr>
        <p:spPr/>
        <p:txBody>
          <a:bodyPr/>
          <a:lstStyle/>
          <a:p>
            <a:fld id="{3153D443-CBAC-934A-8506-FB4DF260D863}" type="slidenum">
              <a:rPr lang="en-US" smtClean="0"/>
              <a:t>2</a:t>
            </a:fld>
            <a:endParaRPr lang="en-US"/>
          </a:p>
        </p:txBody>
      </p:sp>
    </p:spTree>
    <p:extLst>
      <p:ext uri="{BB962C8B-B14F-4D97-AF65-F5344CB8AC3E}">
        <p14:creationId xmlns:p14="http://schemas.microsoft.com/office/powerpoint/2010/main" val="2238359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our assumptions, the model predicts that a larger percentage of drivers leads to fewer grocery stores</a:t>
            </a:r>
          </a:p>
          <a:p>
            <a:r>
              <a:rPr lang="en-US" dirty="0"/>
              <a:t>This is causal in the world of the simulation</a:t>
            </a:r>
          </a:p>
          <a:p>
            <a:r>
              <a:rPr lang="en-US" dirty="0"/>
              <a:t>This model uses as little information as possible  </a:t>
            </a:r>
          </a:p>
          <a:p>
            <a:r>
              <a:rPr lang="en-US" dirty="0"/>
              <a:t>Simulation explains 83% of the variation in the number of grocery stores.  </a:t>
            </a:r>
          </a:p>
          <a:p>
            <a:r>
              <a:rPr lang="en-US" dirty="0"/>
              <a:t>Most of the explanatory power comes from population  </a:t>
            </a:r>
          </a:p>
          <a:p>
            <a:r>
              <a:rPr lang="en-US" dirty="0"/>
              <a:t>12% comes from transportation patterns  </a:t>
            </a:r>
          </a:p>
          <a:p>
            <a:r>
              <a:rPr lang="en-US" dirty="0"/>
              <a:t>Affect on prices will have to be explored further</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24</a:t>
            </a:fld>
            <a:endParaRPr lang="en-US"/>
          </a:p>
        </p:txBody>
      </p:sp>
    </p:spTree>
    <p:extLst>
      <p:ext uri="{BB962C8B-B14F-4D97-AF65-F5344CB8AC3E}">
        <p14:creationId xmlns:p14="http://schemas.microsoft.com/office/powerpoint/2010/main" val="46992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discuss the instrumental variables model.  The agent-based model suggests that sprawl development and car dependence lead to a reduction in grocery stores.</a:t>
            </a:r>
          </a:p>
          <a:p>
            <a:endParaRPr lang="en-US" dirty="0"/>
          </a:p>
          <a:p>
            <a:r>
              <a:rPr lang="en-US" dirty="0"/>
              <a:t>I test this hypothesis with an instrumental Variables model</a:t>
            </a:r>
          </a:p>
          <a:p>
            <a:endParaRPr lang="en-US" dirty="0"/>
          </a:p>
          <a:p>
            <a:r>
              <a:rPr lang="en-US" dirty="0"/>
              <a:t>I would like to regress indicators of car dependence on food access but sprawl is endogenous</a:t>
            </a:r>
          </a:p>
        </p:txBody>
      </p:sp>
      <p:sp>
        <p:nvSpPr>
          <p:cNvPr id="4" name="Slide Number Placeholder 3"/>
          <p:cNvSpPr>
            <a:spLocks noGrp="1"/>
          </p:cNvSpPr>
          <p:nvPr>
            <p:ph type="sldNum" sz="quarter" idx="5"/>
          </p:nvPr>
        </p:nvSpPr>
        <p:spPr/>
        <p:txBody>
          <a:bodyPr/>
          <a:lstStyle/>
          <a:p>
            <a:fld id="{3153D443-CBAC-934A-8506-FB4DF260D863}" type="slidenum">
              <a:rPr lang="en-US" smtClean="0"/>
              <a:t>25</a:t>
            </a:fld>
            <a:endParaRPr lang="en-US"/>
          </a:p>
        </p:txBody>
      </p:sp>
    </p:spTree>
    <p:extLst>
      <p:ext uri="{BB962C8B-B14F-4D97-AF65-F5344CB8AC3E}">
        <p14:creationId xmlns:p14="http://schemas.microsoft.com/office/powerpoint/2010/main" val="395020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think about what would be a good instrument, let’s envision what would make an ideal randomized control trial.  Suppose there were two groups of </a:t>
            </a:r>
            <a:r>
              <a:rPr lang="en-US" dirty="0" err="1"/>
              <a:t>indentical</a:t>
            </a:r>
            <a:r>
              <a:rPr lang="en-US" dirty="0"/>
              <a:t> cities.  And I control the city planners for both groups.  Then I would tell one group to develop in a car-dependent sprawling manner, and I would tell the other group to build in a dense walkable manner.  And in 50 year, I would look at where the grocery stores are and assess which city has better food access.  Clearly this would never happen in the real world.  Therefore, I need to find an instrument which exploits an exogenous reason why one city might in a car-dependent manner and other city won’t</a:t>
            </a:r>
          </a:p>
        </p:txBody>
      </p:sp>
      <p:sp>
        <p:nvSpPr>
          <p:cNvPr id="4" name="Slide Number Placeholder 3"/>
          <p:cNvSpPr>
            <a:spLocks noGrp="1"/>
          </p:cNvSpPr>
          <p:nvPr>
            <p:ph type="sldNum" sz="quarter" idx="5"/>
          </p:nvPr>
        </p:nvSpPr>
        <p:spPr/>
        <p:txBody>
          <a:bodyPr/>
          <a:lstStyle/>
          <a:p>
            <a:fld id="{3153D443-CBAC-934A-8506-FB4DF260D863}" type="slidenum">
              <a:rPr lang="en-US" smtClean="0"/>
              <a:t>26</a:t>
            </a:fld>
            <a:endParaRPr lang="en-US"/>
          </a:p>
        </p:txBody>
      </p:sp>
    </p:spTree>
    <p:extLst>
      <p:ext uri="{BB962C8B-B14F-4D97-AF65-F5344CB8AC3E}">
        <p14:creationId xmlns:p14="http://schemas.microsoft.com/office/powerpoint/2010/main" val="547048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argue</a:t>
            </a:r>
          </a:p>
        </p:txBody>
      </p:sp>
      <p:sp>
        <p:nvSpPr>
          <p:cNvPr id="4" name="Slide Number Placeholder 3"/>
          <p:cNvSpPr>
            <a:spLocks noGrp="1"/>
          </p:cNvSpPr>
          <p:nvPr>
            <p:ph type="sldNum" sz="quarter" idx="5"/>
          </p:nvPr>
        </p:nvSpPr>
        <p:spPr/>
        <p:txBody>
          <a:bodyPr/>
          <a:lstStyle/>
          <a:p>
            <a:fld id="{3153D443-CBAC-934A-8506-FB4DF260D863}" type="slidenum">
              <a:rPr lang="en-US" smtClean="0"/>
              <a:t>27</a:t>
            </a:fld>
            <a:endParaRPr lang="en-US"/>
          </a:p>
        </p:txBody>
      </p:sp>
    </p:spTree>
    <p:extLst>
      <p:ext uri="{BB962C8B-B14F-4D97-AF65-F5344CB8AC3E}">
        <p14:creationId xmlns:p14="http://schemas.microsoft.com/office/powerpoint/2010/main" val="8732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instrument I choose is 1947 planned highway rays.  And I give credit for this idea to Baum-Snow who used this instrument, when trying to understand if the construction of the interstate highway system caused sprawl development</a:t>
            </a:r>
          </a:p>
          <a:p>
            <a:endParaRPr lang="en-US" dirty="0"/>
          </a:p>
          <a:p>
            <a:r>
              <a:rPr lang="en-US" dirty="0"/>
              <a:t>Why does this make a good instrument?</a:t>
            </a:r>
          </a:p>
          <a:p>
            <a:endParaRPr lang="en-US" dirty="0"/>
          </a:p>
          <a:p>
            <a:r>
              <a:rPr lang="en-US" dirty="0"/>
              <a:t>Well the goals of the 1947 plan were to connect major cities, improve shipment of goods, and transport the military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a city received more highways in this plan was largely a function of its proximity to other major 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this important?  Well actual highways are pretty endogenous because future highway plans took things like density and local commuting into account, and in 1960 highways were protested and in some cases not built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might imagine the most successful protestors were white well educated communities</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28</a:t>
            </a:fld>
            <a:endParaRPr lang="en-US"/>
          </a:p>
        </p:txBody>
      </p:sp>
    </p:spTree>
    <p:extLst>
      <p:ext uri="{BB962C8B-B14F-4D97-AF65-F5344CB8AC3E}">
        <p14:creationId xmlns:p14="http://schemas.microsoft.com/office/powerpoint/2010/main" val="1241658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instrument that I choose is planned highways from 1947</a:t>
            </a:r>
          </a:p>
          <a:p>
            <a:endParaRPr lang="en-US" dirty="0"/>
          </a:p>
          <a:p>
            <a:r>
              <a:rPr lang="en-US" dirty="0"/>
              <a:t>Here is a map of the 1947 plan.  I use </a:t>
            </a:r>
            <a:r>
              <a:rPr lang="en-US" dirty="0" err="1"/>
              <a:t>baum</a:t>
            </a:r>
            <a:r>
              <a:rPr lang="en-US" dirty="0"/>
              <a:t>-snow’s data on planned highway rays.  A highway ray is a segment of highway emanating from a city.  If a highway runs through a city this counts as two rays.  For example lets look at at Albuquerque, NM.  I have highlighted each of the four highway rays in a different color.  So what Baum-Snow did, is counted all the highway rays for every city in this plan. </a:t>
            </a:r>
          </a:p>
        </p:txBody>
      </p:sp>
      <p:sp>
        <p:nvSpPr>
          <p:cNvPr id="4" name="Slide Number Placeholder 3"/>
          <p:cNvSpPr>
            <a:spLocks noGrp="1"/>
          </p:cNvSpPr>
          <p:nvPr>
            <p:ph type="sldNum" sz="quarter" idx="5"/>
          </p:nvPr>
        </p:nvSpPr>
        <p:spPr/>
        <p:txBody>
          <a:bodyPr/>
          <a:lstStyle/>
          <a:p>
            <a:fld id="{3153D443-CBAC-934A-8506-FB4DF260D863}" type="slidenum">
              <a:rPr lang="en-US" smtClean="0"/>
              <a:t>29</a:t>
            </a:fld>
            <a:endParaRPr lang="en-US"/>
          </a:p>
        </p:txBody>
      </p:sp>
    </p:spTree>
    <p:extLst>
      <p:ext uri="{BB962C8B-B14F-4D97-AF65-F5344CB8AC3E}">
        <p14:creationId xmlns:p14="http://schemas.microsoft.com/office/powerpoint/2010/main" val="2731269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these assumptions again:</a:t>
            </a:r>
          </a:p>
          <a:p>
            <a:r>
              <a:rPr lang="en-US" dirty="0"/>
              <a:t>Highway rays should be correlated car dependence because I expect that cities that were nudged to have more highways would be likely to have have more highways and therefore more sprawl and reliance on cars</a:t>
            </a:r>
          </a:p>
          <a:p>
            <a:r>
              <a:rPr lang="en-US" dirty="0"/>
              <a:t>I can test this assumptions with the first stage F test and I will discuss this below</a:t>
            </a:r>
          </a:p>
          <a:p>
            <a:endParaRPr lang="en-US" dirty="0"/>
          </a:p>
          <a:p>
            <a:r>
              <a:rPr lang="en-US" dirty="0"/>
              <a:t>I can’t test the next two assumptions, but I will give you my reasoning:</a:t>
            </a:r>
          </a:p>
          <a:p>
            <a:endParaRPr lang="en-US" dirty="0"/>
          </a:p>
          <a:p>
            <a:r>
              <a:rPr lang="en-US" dirty="0"/>
              <a:t>1947 planned highways were distributed to connect cities as I mentioned, and not taking individual characteristics of cities into account.  Therefore this original highway plan should not affect food access</a:t>
            </a:r>
          </a:p>
          <a:p>
            <a:endParaRPr lang="en-US" dirty="0"/>
          </a:p>
          <a:p>
            <a:r>
              <a:rPr lang="en-US" dirty="0"/>
              <a:t>The monotonicity assumption means that the nudge given my the highway plan should affect all cities either not at all or in the same direction (in this case positively).  What this means is that if I a particular city was nudged by the highway plan to have more highways, the city should not for some reason as a result of this nudge decide to have fewer highways than it would have had in the absence of this nudge by the 1947 highway plan.  I think in this case this assumption </a:t>
            </a:r>
            <a:r>
              <a:rPr lang="en-US"/>
              <a:t>is reasonable.</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30</a:t>
            </a:fld>
            <a:endParaRPr lang="en-US"/>
          </a:p>
        </p:txBody>
      </p:sp>
    </p:spTree>
    <p:extLst>
      <p:ext uri="{BB962C8B-B14F-4D97-AF65-F5344CB8AC3E}">
        <p14:creationId xmlns:p14="http://schemas.microsoft.com/office/powerpoint/2010/main" val="3505655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model</a:t>
            </a:r>
          </a:p>
          <a:p>
            <a:r>
              <a:rPr lang="en-US" dirty="0"/>
              <a:t>-In the first stage I used planned rays to predict sprawl</a:t>
            </a:r>
          </a:p>
          <a:p>
            <a:r>
              <a:rPr lang="en-US" dirty="0"/>
              <a:t>-In the second stage I estimate the effect of sprawl on food access</a:t>
            </a:r>
          </a:p>
        </p:txBody>
      </p:sp>
      <p:sp>
        <p:nvSpPr>
          <p:cNvPr id="4" name="Slide Number Placeholder 3"/>
          <p:cNvSpPr>
            <a:spLocks noGrp="1"/>
          </p:cNvSpPr>
          <p:nvPr>
            <p:ph type="sldNum" sz="quarter" idx="5"/>
          </p:nvPr>
        </p:nvSpPr>
        <p:spPr/>
        <p:txBody>
          <a:bodyPr/>
          <a:lstStyle/>
          <a:p>
            <a:fld id="{3153D443-CBAC-934A-8506-FB4DF260D863}" type="slidenum">
              <a:rPr lang="en-US" smtClean="0"/>
              <a:t>31</a:t>
            </a:fld>
            <a:endParaRPr lang="en-US"/>
          </a:p>
        </p:txBody>
      </p:sp>
    </p:spTree>
    <p:extLst>
      <p:ext uri="{BB962C8B-B14F-4D97-AF65-F5344CB8AC3E}">
        <p14:creationId xmlns:p14="http://schemas.microsoft.com/office/powerpoint/2010/main" val="1747791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data consist of highway rays, both planned and current</a:t>
            </a:r>
          </a:p>
          <a:p>
            <a:r>
              <a:rPr lang="en-US" dirty="0"/>
              <a:t>Indicators of food access</a:t>
            </a:r>
          </a:p>
          <a:p>
            <a:r>
              <a:rPr lang="en-US" dirty="0"/>
              <a:t>communities patterns</a:t>
            </a:r>
          </a:p>
          <a:p>
            <a:r>
              <a:rPr lang="en-US" dirty="0"/>
              <a:t>And control variables</a:t>
            </a:r>
          </a:p>
        </p:txBody>
      </p:sp>
      <p:sp>
        <p:nvSpPr>
          <p:cNvPr id="4" name="Slide Number Placeholder 3"/>
          <p:cNvSpPr>
            <a:spLocks noGrp="1"/>
          </p:cNvSpPr>
          <p:nvPr>
            <p:ph type="sldNum" sz="quarter" idx="5"/>
          </p:nvPr>
        </p:nvSpPr>
        <p:spPr/>
        <p:txBody>
          <a:bodyPr/>
          <a:lstStyle/>
          <a:p>
            <a:fld id="{3153D443-CBAC-934A-8506-FB4DF260D863}" type="slidenum">
              <a:rPr lang="en-US" smtClean="0"/>
              <a:t>32</a:t>
            </a:fld>
            <a:endParaRPr lang="en-US"/>
          </a:p>
        </p:txBody>
      </p:sp>
    </p:spTree>
    <p:extLst>
      <p:ext uri="{BB962C8B-B14F-4D97-AF65-F5344CB8AC3E}">
        <p14:creationId xmlns:p14="http://schemas.microsoft.com/office/powerpoint/2010/main" val="2027345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a:t>
            </a:r>
          </a:p>
          <a:p>
            <a:r>
              <a:rPr lang="en-US" dirty="0"/>
              <a:t>Instrument</a:t>
            </a:r>
          </a:p>
          <a:p>
            <a:r>
              <a:rPr lang="en-US" dirty="0"/>
              <a:t>Explanatory</a:t>
            </a:r>
          </a:p>
          <a:p>
            <a:r>
              <a:rPr lang="en-US" dirty="0"/>
              <a:t>Control</a:t>
            </a:r>
          </a:p>
          <a:p>
            <a:r>
              <a:rPr lang="en-US" dirty="0"/>
              <a:t>A couple of things to point out:</a:t>
            </a:r>
          </a:p>
          <a:p>
            <a:r>
              <a:rPr lang="en-US" dirty="0"/>
              <a:t>The number of people who commute by driving alone varies from 50% to 85%</a:t>
            </a:r>
          </a:p>
          <a:p>
            <a:r>
              <a:rPr lang="en-US" dirty="0"/>
              <a:t>The number of people that use transit or walk also varies quite a bit although the mean is 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44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American household spends almost 10,000 dollars per year on transportation.  However, not owning a car severely restricts access to services for people in many locations</a:t>
            </a:r>
            <a:r>
              <a:rPr lang="en-US" b="1" dirty="0"/>
              <a:t>.  In this paper I investigate how a car dependent transportation pattern affects access to grocery stores.  This is convenient because there is a lot of data on grocery store accessibility thanks to food access research.  However, my model could really be applied to access to any service. Whether it be the ability to get to the doctor, or a job, or to vote, these things are all easier in less car-dependent areas</a:t>
            </a:r>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a:t>
            </a:fld>
            <a:endParaRPr lang="en-US"/>
          </a:p>
        </p:txBody>
      </p:sp>
    </p:spTree>
    <p:extLst>
      <p:ext uri="{BB962C8B-B14F-4D97-AF65-F5344CB8AC3E}">
        <p14:creationId xmlns:p14="http://schemas.microsoft.com/office/powerpoint/2010/main" val="1223510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model essentially shows the same results, I included this other measure of food access just to check robustness across different outcome variables</a:t>
            </a:r>
          </a:p>
        </p:txBody>
      </p:sp>
      <p:sp>
        <p:nvSpPr>
          <p:cNvPr id="4" name="Slide Number Placeholder 3"/>
          <p:cNvSpPr>
            <a:spLocks noGrp="1"/>
          </p:cNvSpPr>
          <p:nvPr>
            <p:ph type="sldNum" sz="quarter" idx="5"/>
          </p:nvPr>
        </p:nvSpPr>
        <p:spPr/>
        <p:txBody>
          <a:bodyPr/>
          <a:lstStyle/>
          <a:p>
            <a:fld id="{3153D443-CBAC-934A-8506-FB4DF260D863}" type="slidenum">
              <a:rPr lang="en-US" smtClean="0"/>
              <a:t>34</a:t>
            </a:fld>
            <a:endParaRPr lang="en-US"/>
          </a:p>
        </p:txBody>
      </p:sp>
    </p:spTree>
    <p:extLst>
      <p:ext uri="{BB962C8B-B14F-4D97-AF65-F5344CB8AC3E}">
        <p14:creationId xmlns:p14="http://schemas.microsoft.com/office/powerpoint/2010/main" val="769461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model essentially shows the same results, I included this other measure of food access just to check robustness across different outcome variables</a:t>
            </a:r>
          </a:p>
        </p:txBody>
      </p:sp>
      <p:sp>
        <p:nvSpPr>
          <p:cNvPr id="4" name="Slide Number Placeholder 3"/>
          <p:cNvSpPr>
            <a:spLocks noGrp="1"/>
          </p:cNvSpPr>
          <p:nvPr>
            <p:ph type="sldNum" sz="quarter" idx="5"/>
          </p:nvPr>
        </p:nvSpPr>
        <p:spPr/>
        <p:txBody>
          <a:bodyPr/>
          <a:lstStyle/>
          <a:p>
            <a:fld id="{3153D443-CBAC-934A-8506-FB4DF260D863}" type="slidenum">
              <a:rPr lang="en-US" smtClean="0"/>
              <a:t>35</a:t>
            </a:fld>
            <a:endParaRPr lang="en-US"/>
          </a:p>
        </p:txBody>
      </p:sp>
    </p:spTree>
    <p:extLst>
      <p:ext uri="{BB962C8B-B14F-4D97-AF65-F5344CB8AC3E}">
        <p14:creationId xmlns:p14="http://schemas.microsoft.com/office/powerpoint/2010/main" val="1153027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38</a:t>
            </a:fld>
            <a:endParaRPr lang="en-US"/>
          </a:p>
        </p:txBody>
      </p:sp>
    </p:spTree>
    <p:extLst>
      <p:ext uri="{BB962C8B-B14F-4D97-AF65-F5344CB8AC3E}">
        <p14:creationId xmlns:p14="http://schemas.microsoft.com/office/powerpoint/2010/main" val="1494409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Stephanie Schauder, I am a PhD candidate at Cornell specializing in agricultural and health economics.  My job market paper is titled the effect of Sprawl Development on Food Access in the United States</a:t>
            </a:r>
          </a:p>
        </p:txBody>
      </p:sp>
      <p:sp>
        <p:nvSpPr>
          <p:cNvPr id="4" name="Slide Number Placeholder 3"/>
          <p:cNvSpPr>
            <a:spLocks noGrp="1"/>
          </p:cNvSpPr>
          <p:nvPr>
            <p:ph type="sldNum" sz="quarter" idx="5"/>
          </p:nvPr>
        </p:nvSpPr>
        <p:spPr/>
        <p:txBody>
          <a:bodyPr/>
          <a:lstStyle/>
          <a:p>
            <a:fld id="{3153D443-CBAC-934A-8506-FB4DF260D863}" type="slidenum">
              <a:rPr lang="en-US" smtClean="0"/>
              <a:t>40</a:t>
            </a:fld>
            <a:endParaRPr lang="en-US"/>
          </a:p>
        </p:txBody>
      </p:sp>
    </p:spTree>
    <p:extLst>
      <p:ext uri="{BB962C8B-B14F-4D97-AF65-F5344CB8AC3E}">
        <p14:creationId xmlns:p14="http://schemas.microsoft.com/office/powerpoint/2010/main" val="4109000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this might seem strange that building more grocery stores doesn’t necessarily translate to better nutrition.  This is indicates that there is a lack of demand, and underscores the importance of understanding why food deserts form.  This is different than saying poor people don’t want fresh food.  We got into this situation because demand did decrease, as I mentioned when there was the shift to shopping at stores further away from ones home.  However, getting out of the situation is not so simple.  Research shows that high fat rewarding food can shape dietary patterns for years to come </a:t>
            </a:r>
            <a:r>
              <a:rPr lang="en-US" dirty="0" err="1"/>
              <a:t>come</a:t>
            </a:r>
            <a:r>
              <a:rPr lang="en-US" dirty="0"/>
              <a:t>, so growing up in a food desert can cause people to develop preferences that take a long time to change.  So maybe building more stores is not sufficient, but research shows that when there is access to healthy food, other nutritional interventions are far more effective.  So both improving access and improving education are important.  I am just focusing on the access piece in </a:t>
            </a:r>
            <a:r>
              <a:rPr lang="en-US"/>
              <a:t>this work</a:t>
            </a:r>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44</a:t>
            </a:fld>
            <a:endParaRPr lang="en-US"/>
          </a:p>
        </p:txBody>
      </p:sp>
    </p:spTree>
    <p:extLst>
      <p:ext uri="{BB962C8B-B14F-4D97-AF65-F5344CB8AC3E}">
        <p14:creationId xmlns:p14="http://schemas.microsoft.com/office/powerpoint/2010/main" val="434650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what I will cover in my presentation.  First I will present my research question, then I will give some background information on both food access and sprawl development.  Next I will discuss relevant literature and my contribution to this literature.  Then I will present my instrumental variables model, I will follow that with a simulation, and the conclusion. </a:t>
            </a:r>
          </a:p>
        </p:txBody>
      </p:sp>
      <p:sp>
        <p:nvSpPr>
          <p:cNvPr id="4" name="Slide Number Placeholder 3"/>
          <p:cNvSpPr>
            <a:spLocks noGrp="1"/>
          </p:cNvSpPr>
          <p:nvPr>
            <p:ph type="sldNum" sz="quarter" idx="5"/>
          </p:nvPr>
        </p:nvSpPr>
        <p:spPr/>
        <p:txBody>
          <a:bodyPr/>
          <a:lstStyle/>
          <a:p>
            <a:fld id="{3153D443-CBAC-934A-8506-FB4DF260D863}" type="slidenum">
              <a:rPr lang="en-US" smtClean="0"/>
              <a:t>48</a:t>
            </a:fld>
            <a:endParaRPr lang="en-US"/>
          </a:p>
        </p:txBody>
      </p:sp>
    </p:spTree>
    <p:extLst>
      <p:ext uri="{BB962C8B-B14F-4D97-AF65-F5344CB8AC3E}">
        <p14:creationId xmlns:p14="http://schemas.microsoft.com/office/powerpoint/2010/main" val="1900901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county in the simulation.  In this county the number of people is equal to the county population and are represented by the black dots.  The grocery stores are the store icons you see here.  </a:t>
            </a:r>
          </a:p>
        </p:txBody>
      </p:sp>
      <p:sp>
        <p:nvSpPr>
          <p:cNvPr id="4" name="Slide Number Placeholder 3"/>
          <p:cNvSpPr>
            <a:spLocks noGrp="1"/>
          </p:cNvSpPr>
          <p:nvPr>
            <p:ph type="sldNum" sz="quarter" idx="5"/>
          </p:nvPr>
        </p:nvSpPr>
        <p:spPr/>
        <p:txBody>
          <a:bodyPr/>
          <a:lstStyle/>
          <a:p>
            <a:fld id="{3153D443-CBAC-934A-8506-FB4DF260D863}" type="slidenum">
              <a:rPr lang="en-US" smtClean="0"/>
              <a:t>49</a:t>
            </a:fld>
            <a:endParaRPr lang="en-US"/>
          </a:p>
        </p:txBody>
      </p:sp>
    </p:spTree>
    <p:extLst>
      <p:ext uri="{BB962C8B-B14F-4D97-AF65-F5344CB8AC3E}">
        <p14:creationId xmlns:p14="http://schemas.microsoft.com/office/powerpoint/2010/main" val="2397848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county is a 10 X 10 grid populated with agents and grocery stores</a:t>
            </a:r>
          </a:p>
          <a:p>
            <a:r>
              <a:rPr lang="en-US" dirty="0"/>
              <a:t>Number of Agents = county population, starting number of grocery stores = population*.00025</a:t>
            </a:r>
          </a:p>
          <a:p>
            <a:r>
              <a:rPr lang="en-US" dirty="0"/>
              <a:t>Agents maximize utility, grocery stores maximize profit</a:t>
            </a:r>
          </a:p>
          <a:p>
            <a:r>
              <a:rPr lang="en-US" dirty="0"/>
              <a:t>“Transportation effort” is part of the utility function and depends on if the agent has a car</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50</a:t>
            </a:fld>
            <a:endParaRPr lang="en-US"/>
          </a:p>
        </p:txBody>
      </p:sp>
    </p:spTree>
    <p:extLst>
      <p:ext uri="{BB962C8B-B14F-4D97-AF65-F5344CB8AC3E}">
        <p14:creationId xmlns:p14="http://schemas.microsoft.com/office/powerpoint/2010/main" val="1890150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Sprawl development, which is characterized by low population density and car dependence, has been blamed for everything from decreasing the city aesthetic to reducing lifespan</a:t>
            </a:r>
          </a:p>
        </p:txBody>
      </p:sp>
      <p:sp>
        <p:nvSpPr>
          <p:cNvPr id="4" name="Slide Number Placeholder 3"/>
          <p:cNvSpPr>
            <a:spLocks noGrp="1"/>
          </p:cNvSpPr>
          <p:nvPr>
            <p:ph type="sldNum" sz="quarter" idx="5"/>
          </p:nvPr>
        </p:nvSpPr>
        <p:spPr/>
        <p:txBody>
          <a:bodyPr/>
          <a:lstStyle/>
          <a:p>
            <a:fld id="{3153D443-CBAC-934A-8506-FB4DF260D863}" type="slidenum">
              <a:rPr lang="en-US" smtClean="0"/>
              <a:t>52</a:t>
            </a:fld>
            <a:endParaRPr lang="en-US"/>
          </a:p>
        </p:txBody>
      </p:sp>
    </p:spTree>
    <p:extLst>
      <p:ext uri="{BB962C8B-B14F-4D97-AF65-F5344CB8AC3E}">
        <p14:creationId xmlns:p14="http://schemas.microsoft.com/office/powerpoint/2010/main" val="2247982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research question is How does Sprawl development affect grocery store location and food access?</a:t>
            </a:r>
          </a:p>
          <a:p>
            <a:endParaRPr lang="en-US" b="1" dirty="0"/>
          </a:p>
          <a:p>
            <a:r>
              <a:rPr lang="en-US" b="1" dirty="0"/>
              <a:t>Where urban sprawl is defined as a city characterized by low population density and high car dependence</a:t>
            </a:r>
          </a:p>
          <a:p>
            <a:endParaRPr lang="en-US" b="1" dirty="0"/>
          </a:p>
          <a:p>
            <a:r>
              <a:rPr lang="en-US" b="1" dirty="0"/>
              <a:t>And Food-access is defined as having ready access to healthy and affordable food</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53</a:t>
            </a:fld>
            <a:endParaRPr lang="en-US"/>
          </a:p>
        </p:txBody>
      </p:sp>
    </p:spTree>
    <p:extLst>
      <p:ext uri="{BB962C8B-B14F-4D97-AF65-F5344CB8AC3E}">
        <p14:creationId xmlns:p14="http://schemas.microsoft.com/office/powerpoint/2010/main" val="420837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Sprawl development in the united states is a result of the interstate highway system. This is because as the interstate highway system reduced transportation time and cost significantly and people could live further from the center city, thus cities built out rather than up</a:t>
            </a:r>
          </a:p>
        </p:txBody>
      </p:sp>
      <p:sp>
        <p:nvSpPr>
          <p:cNvPr id="4" name="Slide Number Placeholder 3"/>
          <p:cNvSpPr>
            <a:spLocks noGrp="1"/>
          </p:cNvSpPr>
          <p:nvPr>
            <p:ph type="sldNum" sz="quarter" idx="5"/>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2116043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Sprawl development in the U.S. is the result of the interstate highway system </a:t>
            </a:r>
            <a:r>
              <a:rPr lang="en-US" sz="1050" dirty="0"/>
              <a:t>(Baum-Snow, 2007) </a:t>
            </a:r>
          </a:p>
          <a:p>
            <a:r>
              <a:rPr lang="en-US" dirty="0"/>
              <a:t>Oligopoly power in the grocery retail market has increased significantly since the 1970's and in less populated areas, the industry is especially concentrated (Franklin and Cotterill, 1993)</a:t>
            </a:r>
            <a:endParaRPr lang="en-US" sz="1050" dirty="0"/>
          </a:p>
          <a:p>
            <a:r>
              <a:rPr lang="en-US" dirty="0"/>
              <a:t>One case study study of London, Ontario found that an increase in sprawl development and car-dependence between 1961 and 2005 was associated with a decline from 45% to 18% in the number of census tracts with "easy access" to a grocery store (Larsen and Gilliland, 2008). </a:t>
            </a:r>
          </a:p>
          <a:p>
            <a:r>
              <a:rPr lang="en-US" dirty="0"/>
              <a:t>At the national level, the number of grocery retailers per zip code in low-income</a:t>
            </a:r>
          </a:p>
          <a:p>
            <a:r>
              <a:rPr lang="en-US" dirty="0"/>
              <a:t>areas decreased from 3.24 to 0.71 between 1970 and 1990</a:t>
            </a:r>
          </a:p>
          <a:p>
            <a:r>
              <a:rPr lang="en-US" dirty="0"/>
              <a:t>grocery retailers in all zip codes decreased from 3.25 to 1.79 during the same time period (Thibodeaux, 2016).</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54</a:t>
            </a:fld>
            <a:endParaRPr lang="en-US"/>
          </a:p>
        </p:txBody>
      </p:sp>
    </p:spTree>
    <p:extLst>
      <p:ext uri="{BB962C8B-B14F-4D97-AF65-F5344CB8AC3E}">
        <p14:creationId xmlns:p14="http://schemas.microsoft.com/office/powerpoint/2010/main" val="72756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background information on food access.  Research shows that people living closer to fresh food eat more fresh food.  Studies also show that those with good food access have lower rates of diet related diseases such as obesity, kidney disease, and </a:t>
            </a:r>
            <a:r>
              <a:rPr lang="en-US" dirty="0" err="1"/>
              <a:t>hypertention</a:t>
            </a:r>
            <a:r>
              <a:rPr lang="en-US" dirty="0"/>
              <a:t>.  So it seems like we should just build more grocery stores right?  Well actually studies show that improving food access through building more grocery stores or moving to a different environment actually only translates to limited improvements in nutrition</a:t>
            </a:r>
          </a:p>
        </p:txBody>
      </p:sp>
      <p:sp>
        <p:nvSpPr>
          <p:cNvPr id="4" name="Slide Number Placeholder 3"/>
          <p:cNvSpPr>
            <a:spLocks noGrp="1"/>
          </p:cNvSpPr>
          <p:nvPr>
            <p:ph type="sldNum" sz="quarter" idx="5"/>
          </p:nvPr>
        </p:nvSpPr>
        <p:spPr/>
        <p:txBody>
          <a:bodyPr/>
          <a:lstStyle/>
          <a:p>
            <a:fld id="{3153D443-CBAC-934A-8506-FB4DF260D863}" type="slidenum">
              <a:rPr lang="en-US" smtClean="0"/>
              <a:t>55</a:t>
            </a:fld>
            <a:endParaRPr lang="en-US"/>
          </a:p>
        </p:txBody>
      </p:sp>
    </p:spTree>
    <p:extLst>
      <p:ext uri="{BB962C8B-B14F-4D97-AF65-F5344CB8AC3E}">
        <p14:creationId xmlns:p14="http://schemas.microsoft.com/office/powerpoint/2010/main" val="319602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department of agriculture defines an urban census tract as having low access to food if:</a:t>
            </a:r>
          </a:p>
          <a:p>
            <a:r>
              <a:rPr lang="en-US" dirty="0"/>
              <a:t>At least </a:t>
            </a:r>
            <a:r>
              <a:rPr lang="en-US" b="1" dirty="0"/>
              <a:t>500 people </a:t>
            </a:r>
            <a:r>
              <a:rPr lang="en-US" dirty="0"/>
              <a:t>or if </a:t>
            </a:r>
            <a:r>
              <a:rPr lang="en-US" b="1" dirty="0"/>
              <a:t>at least 33 percent </a:t>
            </a:r>
            <a:r>
              <a:rPr lang="en-US" dirty="0"/>
              <a:t>of people in a given Census tract live further than a mile away from a grocery store</a:t>
            </a:r>
          </a:p>
          <a:p>
            <a:endParaRPr lang="en-US" dirty="0"/>
          </a:p>
          <a:p>
            <a:r>
              <a:rPr lang="en-US" dirty="0"/>
              <a:t>This map is part of the Department of Agriculture food access research atlas.  The pink sections show census tracts that have low food access</a:t>
            </a:r>
          </a:p>
          <a:p>
            <a:endParaRPr lang="en-US" dirty="0"/>
          </a:p>
          <a:p>
            <a:endParaRPr lang="en-US" dirty="0"/>
          </a:p>
          <a:p>
            <a:r>
              <a:rPr lang="en-US" sz="1200" b="0" i="0" kern="1200" dirty="0">
                <a:solidFill>
                  <a:schemeClr val="tx1"/>
                </a:solidFill>
                <a:effectLst/>
                <a:latin typeface="+mn-lt"/>
                <a:ea typeface="+mn-ea"/>
                <a:cs typeface="+mn-cs"/>
              </a:rPr>
              <a:t>a significant number (at least 500 people) or share (at least 33 percent) of the population is greater than 1.0 mile from the nearest supermarket, supercenter, or large grocery store</a:t>
            </a:r>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5</a:t>
            </a:fld>
            <a:endParaRPr lang="en-US"/>
          </a:p>
        </p:txBody>
      </p:sp>
    </p:spTree>
    <p:extLst>
      <p:ext uri="{BB962C8B-B14F-4D97-AF65-F5344CB8AC3E}">
        <p14:creationId xmlns:p14="http://schemas.microsoft.com/office/powerpoint/2010/main" val="365961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background information on food access.  Research shows that people living closer to fresh food eat more fresh food.  Studies also show that those with good food access have lower rates of diet related diseases such as obesity, kidney disease, and </a:t>
            </a:r>
            <a:r>
              <a:rPr lang="en-US" dirty="0" err="1"/>
              <a:t>hypertention</a:t>
            </a:r>
            <a:r>
              <a:rPr lang="en-US" dirty="0"/>
              <a:t>.  So it seems like we should just build more grocery stores right?  Well actually studies show that improving food access through building more grocery stores or moving to a different environment actually only translates to limited improvements in nutrition</a:t>
            </a:r>
          </a:p>
        </p:txBody>
      </p:sp>
      <p:sp>
        <p:nvSpPr>
          <p:cNvPr id="4" name="Slide Number Placeholder 3"/>
          <p:cNvSpPr>
            <a:spLocks noGrp="1"/>
          </p:cNvSpPr>
          <p:nvPr>
            <p:ph type="sldNum" sz="quarter" idx="5"/>
          </p:nvPr>
        </p:nvSpPr>
        <p:spPr/>
        <p:txBody>
          <a:bodyPr/>
          <a:lstStyle/>
          <a:p>
            <a:fld id="{3153D443-CBAC-934A-8506-FB4DF260D863}" type="slidenum">
              <a:rPr lang="en-US" smtClean="0"/>
              <a:t>6</a:t>
            </a:fld>
            <a:endParaRPr lang="en-US"/>
          </a:p>
        </p:txBody>
      </p:sp>
    </p:spTree>
    <p:extLst>
      <p:ext uri="{BB962C8B-B14F-4D97-AF65-F5344CB8AC3E}">
        <p14:creationId xmlns:p14="http://schemas.microsoft.com/office/powerpoint/2010/main" val="135312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1E7317-D46F-5049-96C7-3B0420C2C2A4}"/>
              </a:ext>
            </a:extLst>
          </p:cNvPr>
          <p:cNvSpPr>
            <a:spLocks noGrp="1"/>
          </p:cNvSpPr>
          <p:nvPr>
            <p:ph type="body" idx="1"/>
          </p:nvPr>
        </p:nvSpPr>
        <p:spPr/>
        <p:txBody>
          <a:bodyPr/>
          <a:lstStyle/>
          <a:p>
            <a:r>
              <a:rPr lang="en-US" dirty="0"/>
              <a:t>Therefore my question is, how does sprawl development.  Objective explicitly</a:t>
            </a:r>
          </a:p>
        </p:txBody>
      </p:sp>
    </p:spTree>
    <p:extLst>
      <p:ext uri="{BB962C8B-B14F-4D97-AF65-F5344CB8AC3E}">
        <p14:creationId xmlns:p14="http://schemas.microsoft.com/office/powerpoint/2010/main" val="142400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 few studies have tried to understand the formation of food deserts and they are predominantly agent-based models</a:t>
            </a:r>
          </a:p>
          <a:p>
            <a:r>
              <a:rPr lang="en-US" dirty="0"/>
              <a:t>Agent-based modeling has been identified as an effective way to study food access (Li et al., 2016). </a:t>
            </a:r>
          </a:p>
          <a:p>
            <a:r>
              <a:rPr lang="en-US" dirty="0"/>
              <a:t>Agent-based models are useful for understanding the implications of changes to the food environment </a:t>
            </a:r>
          </a:p>
          <a:p>
            <a:r>
              <a:rPr lang="en-US" dirty="0"/>
              <a:t>because they help policy makers understand assumptions about interventions and explore the effects of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Blok et al. (2015) and </a:t>
            </a:r>
            <a:r>
              <a:rPr lang="en-US" dirty="0" err="1"/>
              <a:t>Auchincloss</a:t>
            </a:r>
            <a:r>
              <a:rPr lang="en-US" dirty="0"/>
              <a:t> et al. (2011) both use agent-based frameworks to look at the effects of residential segregation on food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Those who use public transit, walked, or biked had more frequent and smaller grocery trips than those who used cars (Jiao et al.,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9</a:t>
            </a:fld>
            <a:endParaRPr lang="en-US"/>
          </a:p>
        </p:txBody>
      </p:sp>
    </p:spTree>
    <p:extLst>
      <p:ext uri="{BB962C8B-B14F-4D97-AF65-F5344CB8AC3E}">
        <p14:creationId xmlns:p14="http://schemas.microsoft.com/office/powerpoint/2010/main" val="69066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lack of economics literature in particular investigating how food access problems arise</a:t>
            </a:r>
          </a:p>
          <a:p>
            <a:r>
              <a:rPr lang="en-US" dirty="0"/>
              <a:t>My research will build off of the agent-based models that we do have with the added benefit that I will test the conclusions of my agent-based model with real world data</a:t>
            </a:r>
          </a:p>
          <a:p>
            <a:r>
              <a:rPr lang="en-US" dirty="0"/>
              <a:t>I also contribute to the discussion an instrument that could be used in future research</a:t>
            </a:r>
          </a:p>
        </p:txBody>
      </p:sp>
      <p:sp>
        <p:nvSpPr>
          <p:cNvPr id="4" name="Slide Number Placeholder 3"/>
          <p:cNvSpPr>
            <a:spLocks noGrp="1"/>
          </p:cNvSpPr>
          <p:nvPr>
            <p:ph type="sldNum" sz="quarter" idx="5"/>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2869621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38155"/>
            <a:ext cx="1393887" cy="1393887"/>
          </a:xfrm>
          <a:prstGeom prst="rect">
            <a:avLst/>
          </a:prstGeom>
        </p:spPr>
      </p:pic>
      <p:sp>
        <p:nvSpPr>
          <p:cNvPr id="7" name="Title 18"/>
          <p:cNvSpPr txBox="1">
            <a:spLocks/>
          </p:cNvSpPr>
          <p:nvPr userDrawn="1"/>
        </p:nvSpPr>
        <p:spPr>
          <a:xfrm>
            <a:off x="638700" y="3181350"/>
            <a:ext cx="7215996" cy="838200"/>
          </a:xfrm>
          <a:prstGeom prst="rect">
            <a:avLst/>
          </a:prstGeom>
        </p:spPr>
        <p:txBody>
          <a:bodyPr vert="horz" lIns="91440" tIns="45720" rIns="91440" bIns="45720" rtlCol="0" anchor="t">
            <a:normAutofit/>
          </a:bodyPr>
          <a:lstStyle>
            <a:lvl1pPr algn="l" defTabSz="914377" rtl="0" eaLnBrk="1" latinLnBrk="0" hangingPunct="1">
              <a:spcBef>
                <a:spcPct val="0"/>
              </a:spcBef>
              <a:buNone/>
              <a:defRPr sz="3200" kern="1200" baseline="0">
                <a:solidFill>
                  <a:schemeClr val="tx1">
                    <a:lumMod val="95000"/>
                    <a:lumOff val="5000"/>
                  </a:schemeClr>
                </a:solidFill>
                <a:latin typeface="+mj-lt"/>
                <a:ea typeface="+mj-ea"/>
                <a:cs typeface="+mj-cs"/>
              </a:defRPr>
            </a:lvl1pPr>
          </a:lstStyle>
          <a:p>
            <a:endParaRPr lang="en-US" dirty="0"/>
          </a:p>
        </p:txBody>
      </p:sp>
      <p:sp>
        <p:nvSpPr>
          <p:cNvPr id="6" name="Title 1"/>
          <p:cNvSpPr>
            <a:spLocks noGrp="1"/>
          </p:cNvSpPr>
          <p:nvPr>
            <p:ph type="ctrTitle"/>
          </p:nvPr>
        </p:nvSpPr>
        <p:spPr>
          <a:xfrm>
            <a:off x="457200" y="2114471"/>
            <a:ext cx="7848600" cy="564355"/>
          </a:xfrm>
        </p:spPr>
        <p:txBody>
          <a:bodyPr anchor="t">
            <a:normAutofit/>
          </a:bodyPr>
          <a:lstStyle>
            <a:lvl1pPr algn="l">
              <a:defRPr sz="2800">
                <a:solidFill>
                  <a:schemeClr val="tx1"/>
                </a:solidFill>
                <a:latin typeface="Arial" charset="0"/>
                <a:ea typeface="Arial" charset="0"/>
                <a:cs typeface="Arial" charset="0"/>
              </a:defRPr>
            </a:lvl1pPr>
          </a:lstStyle>
          <a:p>
            <a:r>
              <a:rPr lang="en-US"/>
              <a:t>Click to edit Master title style</a:t>
            </a:r>
          </a:p>
        </p:txBody>
      </p:sp>
      <p:sp>
        <p:nvSpPr>
          <p:cNvPr id="8" name="Subtitle 2"/>
          <p:cNvSpPr>
            <a:spLocks noGrp="1"/>
          </p:cNvSpPr>
          <p:nvPr>
            <p:ph type="subTitle" idx="1"/>
          </p:nvPr>
        </p:nvSpPr>
        <p:spPr>
          <a:xfrm>
            <a:off x="457200" y="2851943"/>
            <a:ext cx="7086600" cy="1015207"/>
          </a:xfrm>
        </p:spPr>
        <p:txBody>
          <a:bodyPr anchor="t">
            <a:normAutofit/>
          </a:bodyPr>
          <a:lstStyle>
            <a:lvl1pPr marL="0" indent="0" algn="l">
              <a:buNone/>
              <a:defRPr sz="2000">
                <a:solidFill>
                  <a:schemeClr val="accent5"/>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a:spLocks noGrp="1"/>
          </p:cNvSpPr>
          <p:nvPr>
            <p:ph type="dt" sz="half" idx="10"/>
          </p:nvPr>
        </p:nvSpPr>
        <p:spPr>
          <a:xfrm>
            <a:off x="533400" y="4294982"/>
            <a:ext cx="2743200" cy="365125"/>
          </a:xfrm>
          <a:prstGeom prst="rect">
            <a:avLst/>
          </a:prstGeom>
        </p:spPr>
        <p:txBody>
          <a:bodyPr anchor="t"/>
          <a:lstStyle>
            <a:lvl1pPr algn="l">
              <a:defRPr sz="1400">
                <a:solidFill>
                  <a:schemeClr val="accent5"/>
                </a:solidFill>
                <a:latin typeface="Arial" charset="0"/>
                <a:ea typeface="Arial" charset="0"/>
                <a:cs typeface="Arial" charset="0"/>
              </a:defRPr>
            </a:lvl1pPr>
          </a:lstStyle>
          <a:p>
            <a:fld id="{7710B7CD-2BB6-274A-B729-8E6A3B84E7E3}" type="datetime1">
              <a:rPr lang="en-US" smtClean="0"/>
              <a:t>1/14/20</a:t>
            </a:fld>
            <a:endParaRPr lang="en-US"/>
          </a:p>
        </p:txBody>
      </p:sp>
    </p:spTree>
    <p:extLst>
      <p:ext uri="{BB962C8B-B14F-4D97-AF65-F5344CB8AC3E}">
        <p14:creationId xmlns:p14="http://schemas.microsoft.com/office/powerpoint/2010/main" val="24315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3"/>
          </p:nvPr>
        </p:nvSpPr>
        <p:spPr>
          <a:xfrm>
            <a:off x="285753" y="1085851"/>
            <a:ext cx="8678863" cy="29991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3"/>
          <p:cNvSpPr>
            <a:spLocks noGrp="1"/>
          </p:cNvSpPr>
          <p:nvPr>
            <p:ph type="title"/>
          </p:nvPr>
        </p:nvSpPr>
        <p:spPr>
          <a:xfrm>
            <a:off x="287899" y="461818"/>
            <a:ext cx="6554707" cy="452582"/>
          </a:xfrm>
        </p:spPr>
        <p:txBody>
          <a:bodyPr/>
          <a:lstStyle>
            <a:lvl1pPr algn="l">
              <a:defRPr/>
            </a:lvl1pPr>
          </a:lstStyle>
          <a:p>
            <a:r>
              <a:rPr lang="en-US" dirty="0"/>
              <a:t>Click to edit Master title style</a:t>
            </a:r>
          </a:p>
        </p:txBody>
      </p:sp>
      <p:sp>
        <p:nvSpPr>
          <p:cNvPr id="2" name="TextBox 1"/>
          <p:cNvSpPr txBox="1"/>
          <p:nvPr userDrawn="1"/>
        </p:nvSpPr>
        <p:spPr>
          <a:xfrm>
            <a:off x="3619500" y="-52060"/>
            <a:ext cx="1905000" cy="261610"/>
          </a:xfrm>
          <a:prstGeom prst="rect">
            <a:avLst/>
          </a:prstGeom>
          <a:noFill/>
        </p:spPr>
        <p:txBody>
          <a:bodyPr wrap="square" rtlCol="0">
            <a:spAutoFit/>
          </a:bodyPr>
          <a:lstStyle/>
          <a:p>
            <a:pPr algn="ctr"/>
            <a:r>
              <a:rPr lang="en-US" sz="1100">
                <a:solidFill>
                  <a:schemeClr val="bg1"/>
                </a:solidFill>
              </a:rPr>
              <a:t>Cornell University</a:t>
            </a:r>
          </a:p>
        </p:txBody>
      </p:sp>
    </p:spTree>
    <p:extLst>
      <p:ext uri="{BB962C8B-B14F-4D97-AF65-F5344CB8AC3E}">
        <p14:creationId xmlns:p14="http://schemas.microsoft.com/office/powerpoint/2010/main" val="4812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7" name="Rectangle 6"/>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4800603" y="1085850"/>
            <a:ext cx="4050507"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461818"/>
            <a:ext cx="6554707" cy="45258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8" y="1085850"/>
            <a:ext cx="4358795" cy="36576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3619500" y="-52060"/>
            <a:ext cx="1905000" cy="261610"/>
          </a:xfrm>
          <a:prstGeom prst="rect">
            <a:avLst/>
          </a:prstGeom>
          <a:noFill/>
        </p:spPr>
        <p:txBody>
          <a:bodyPr wrap="square" rtlCol="0">
            <a:spAutoFit/>
          </a:bodyPr>
          <a:lstStyle/>
          <a:p>
            <a:pPr algn="ctr"/>
            <a:r>
              <a:rPr lang="en-US" sz="1100">
                <a:solidFill>
                  <a:schemeClr val="bg1"/>
                </a:solidFill>
              </a:rPr>
              <a:t>Cornell University</a:t>
            </a:r>
          </a:p>
        </p:txBody>
      </p:sp>
    </p:spTree>
    <p:extLst>
      <p:ext uri="{BB962C8B-B14F-4D97-AF65-F5344CB8AC3E}">
        <p14:creationId xmlns:p14="http://schemas.microsoft.com/office/powerpoint/2010/main" val="24231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38155"/>
            <a:ext cx="1393887" cy="1393887"/>
          </a:xfrm>
          <a:prstGeom prst="rect">
            <a:avLst/>
          </a:prstGeom>
        </p:spPr>
      </p:pic>
      <p:sp>
        <p:nvSpPr>
          <p:cNvPr id="7" name="Title 18"/>
          <p:cNvSpPr txBox="1">
            <a:spLocks/>
          </p:cNvSpPr>
          <p:nvPr userDrawn="1"/>
        </p:nvSpPr>
        <p:spPr>
          <a:xfrm>
            <a:off x="638700" y="3181350"/>
            <a:ext cx="7215996" cy="838200"/>
          </a:xfrm>
          <a:prstGeom prst="rect">
            <a:avLst/>
          </a:prstGeom>
        </p:spPr>
        <p:txBody>
          <a:bodyPr vert="horz" lIns="91440" tIns="45720" rIns="91440" bIns="45720" rtlCol="0" anchor="t">
            <a:normAutofit/>
          </a:bodyPr>
          <a:lstStyle>
            <a:lvl1pPr algn="l" defTabSz="914377" rtl="0" eaLnBrk="1" latinLnBrk="0" hangingPunct="1">
              <a:spcBef>
                <a:spcPct val="0"/>
              </a:spcBef>
              <a:buNone/>
              <a:defRPr sz="3200" kern="1200" baseline="0">
                <a:solidFill>
                  <a:schemeClr val="tx1">
                    <a:lumMod val="95000"/>
                    <a:lumOff val="5000"/>
                  </a:schemeClr>
                </a:solidFill>
                <a:latin typeface="+mj-lt"/>
                <a:ea typeface="+mj-ea"/>
                <a:cs typeface="+mj-cs"/>
              </a:defRPr>
            </a:lvl1pPr>
          </a:lstStyle>
          <a:p>
            <a:endParaRPr lang="en-US" dirty="0"/>
          </a:p>
        </p:txBody>
      </p:sp>
      <p:sp>
        <p:nvSpPr>
          <p:cNvPr id="6" name="Title 1"/>
          <p:cNvSpPr>
            <a:spLocks noGrp="1"/>
          </p:cNvSpPr>
          <p:nvPr>
            <p:ph type="ctrTitle"/>
          </p:nvPr>
        </p:nvSpPr>
        <p:spPr>
          <a:xfrm>
            <a:off x="457200" y="2114471"/>
            <a:ext cx="7848600" cy="564355"/>
          </a:xfrm>
        </p:spPr>
        <p:txBody>
          <a:bodyPr anchor="t">
            <a:normAutofit/>
          </a:bodyPr>
          <a:lstStyle>
            <a:lvl1pPr algn="l">
              <a:defRPr sz="2800">
                <a:solidFill>
                  <a:schemeClr val="tx1"/>
                </a:solidFill>
                <a:latin typeface="Arial" charset="0"/>
                <a:ea typeface="Arial" charset="0"/>
                <a:cs typeface="Arial" charset="0"/>
              </a:defRPr>
            </a:lvl1pPr>
          </a:lstStyle>
          <a:p>
            <a:r>
              <a:rPr lang="en-US"/>
              <a:t>Click to edit Master title style</a:t>
            </a:r>
          </a:p>
        </p:txBody>
      </p:sp>
      <p:sp>
        <p:nvSpPr>
          <p:cNvPr id="8" name="Subtitle 2"/>
          <p:cNvSpPr>
            <a:spLocks noGrp="1"/>
          </p:cNvSpPr>
          <p:nvPr>
            <p:ph type="subTitle" idx="1"/>
          </p:nvPr>
        </p:nvSpPr>
        <p:spPr>
          <a:xfrm>
            <a:off x="457200" y="2851943"/>
            <a:ext cx="7086600" cy="1015207"/>
          </a:xfrm>
        </p:spPr>
        <p:txBody>
          <a:bodyPr anchor="t">
            <a:normAutofit/>
          </a:bodyPr>
          <a:lstStyle>
            <a:lvl1pPr marL="0" indent="0" algn="l">
              <a:buNone/>
              <a:defRPr sz="2000">
                <a:solidFill>
                  <a:schemeClr val="accent5"/>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a:spLocks noGrp="1"/>
          </p:cNvSpPr>
          <p:nvPr>
            <p:ph type="dt" sz="half" idx="10"/>
          </p:nvPr>
        </p:nvSpPr>
        <p:spPr>
          <a:xfrm>
            <a:off x="533400" y="4294982"/>
            <a:ext cx="2743200" cy="365125"/>
          </a:xfrm>
          <a:prstGeom prst="rect">
            <a:avLst/>
          </a:prstGeom>
        </p:spPr>
        <p:txBody>
          <a:bodyPr anchor="t"/>
          <a:lstStyle>
            <a:lvl1pPr algn="l">
              <a:defRPr sz="1400">
                <a:solidFill>
                  <a:schemeClr val="accent5"/>
                </a:solidFill>
                <a:latin typeface="Arial" charset="0"/>
                <a:ea typeface="Arial" charset="0"/>
                <a:cs typeface="Arial" charset="0"/>
              </a:defRPr>
            </a:lvl1pPr>
          </a:lstStyle>
          <a:p>
            <a:fld id="{BCF22DC7-71EF-0D42-98EF-E3AB7E2A66A2}" type="datetimeFigureOut">
              <a:rPr lang="en-US" smtClean="0"/>
              <a:pPr/>
              <a:t>1/14/20</a:t>
            </a:fld>
            <a:endParaRPr lang="en-US"/>
          </a:p>
        </p:txBody>
      </p:sp>
    </p:spTree>
    <p:extLst>
      <p:ext uri="{BB962C8B-B14F-4D97-AF65-F5344CB8AC3E}">
        <p14:creationId xmlns:p14="http://schemas.microsoft.com/office/powerpoint/2010/main" val="140165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3"/>
          </p:nvPr>
        </p:nvSpPr>
        <p:spPr>
          <a:xfrm>
            <a:off x="285753" y="1085851"/>
            <a:ext cx="8678863" cy="29991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3"/>
          <p:cNvSpPr>
            <a:spLocks noGrp="1"/>
          </p:cNvSpPr>
          <p:nvPr>
            <p:ph type="title"/>
          </p:nvPr>
        </p:nvSpPr>
        <p:spPr>
          <a:xfrm>
            <a:off x="287899" y="461818"/>
            <a:ext cx="6554707" cy="452582"/>
          </a:xfrm>
        </p:spPr>
        <p:txBody>
          <a:bodyPr/>
          <a:lstStyle>
            <a:lvl1pPr algn="l">
              <a:defRPr/>
            </a:lvl1pPr>
          </a:lstStyle>
          <a:p>
            <a:r>
              <a:rPr lang="en-US" dirty="0"/>
              <a:t>Click to edit Master title style</a:t>
            </a:r>
          </a:p>
        </p:txBody>
      </p:sp>
      <p:sp>
        <p:nvSpPr>
          <p:cNvPr id="2" name="TextBox 1"/>
          <p:cNvSpPr txBox="1"/>
          <p:nvPr userDrawn="1"/>
        </p:nvSpPr>
        <p:spPr>
          <a:xfrm>
            <a:off x="3619500" y="-52060"/>
            <a:ext cx="1905000" cy="261610"/>
          </a:xfrm>
          <a:prstGeom prst="rect">
            <a:avLst/>
          </a:prstGeom>
          <a:noFill/>
        </p:spPr>
        <p:txBody>
          <a:bodyPr wrap="square" rtlCol="0">
            <a:spAutoFit/>
          </a:bodyPr>
          <a:lstStyle/>
          <a:p>
            <a:pPr algn="ctr"/>
            <a:r>
              <a:rPr lang="en-US" sz="1100">
                <a:solidFill>
                  <a:schemeClr val="bg1"/>
                </a:solidFill>
              </a:rPr>
              <a:t>Cornell University</a:t>
            </a:r>
          </a:p>
        </p:txBody>
      </p:sp>
    </p:spTree>
    <p:extLst>
      <p:ext uri="{BB962C8B-B14F-4D97-AF65-F5344CB8AC3E}">
        <p14:creationId xmlns:p14="http://schemas.microsoft.com/office/powerpoint/2010/main" val="146700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7" name="Rectangle 6"/>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4800603" y="1085850"/>
            <a:ext cx="4050507"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461818"/>
            <a:ext cx="6554707" cy="45258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8" y="1085850"/>
            <a:ext cx="4358795" cy="36576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3619500" y="-52060"/>
            <a:ext cx="1905000" cy="261610"/>
          </a:xfrm>
          <a:prstGeom prst="rect">
            <a:avLst/>
          </a:prstGeom>
          <a:noFill/>
        </p:spPr>
        <p:txBody>
          <a:bodyPr wrap="square" rtlCol="0">
            <a:spAutoFit/>
          </a:bodyPr>
          <a:lstStyle/>
          <a:p>
            <a:pPr algn="ctr"/>
            <a:r>
              <a:rPr lang="en-US" sz="1100">
                <a:solidFill>
                  <a:schemeClr val="bg1"/>
                </a:solidFill>
              </a:rPr>
              <a:t>Cornell University</a:t>
            </a:r>
          </a:p>
        </p:txBody>
      </p:sp>
    </p:spTree>
    <p:extLst>
      <p:ext uri="{BB962C8B-B14F-4D97-AF65-F5344CB8AC3E}">
        <p14:creationId xmlns:p14="http://schemas.microsoft.com/office/powerpoint/2010/main" val="267617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005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05007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1.jp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0.png"/><Relationship Id="rId5" Type="http://schemas.openxmlformats.org/officeDocument/2006/relationships/image" Target="../media/image5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17" Type="http://schemas.openxmlformats.org/officeDocument/2006/relationships/customXml" Target="../ink/ink107.xml"/><Relationship Id="rId671" Type="http://schemas.openxmlformats.org/officeDocument/2006/relationships/customXml" Target="../ink/ink651.xml"/><Relationship Id="rId21" Type="http://schemas.openxmlformats.org/officeDocument/2006/relationships/customXml" Target="../ink/ink21.xml"/><Relationship Id="rId324" Type="http://schemas.openxmlformats.org/officeDocument/2006/relationships/customXml" Target="../ink/ink305.xml"/><Relationship Id="rId531" Type="http://schemas.openxmlformats.org/officeDocument/2006/relationships/customXml" Target="../ink/ink512.xml"/><Relationship Id="rId629" Type="http://schemas.openxmlformats.org/officeDocument/2006/relationships/customXml" Target="../ink/ink609.xml"/><Relationship Id="rId170" Type="http://schemas.openxmlformats.org/officeDocument/2006/relationships/customXml" Target="../ink/ink153.xml"/><Relationship Id="rId268" Type="http://schemas.openxmlformats.org/officeDocument/2006/relationships/customXml" Target="../ink/ink249.xml"/><Relationship Id="rId475" Type="http://schemas.openxmlformats.org/officeDocument/2006/relationships/customXml" Target="../ink/ink456.xml"/><Relationship Id="rId682" Type="http://schemas.openxmlformats.org/officeDocument/2006/relationships/customXml" Target="../ink/ink662.xml"/><Relationship Id="rId32" Type="http://schemas.openxmlformats.org/officeDocument/2006/relationships/customXml" Target="../ink/ink32.xml"/><Relationship Id="rId128" Type="http://schemas.openxmlformats.org/officeDocument/2006/relationships/customXml" Target="../ink/ink116.xml"/><Relationship Id="rId335" Type="http://schemas.openxmlformats.org/officeDocument/2006/relationships/customXml" Target="../ink/ink316.xml"/><Relationship Id="rId542" Type="http://schemas.openxmlformats.org/officeDocument/2006/relationships/customXml" Target="../ink/ink523.xml"/><Relationship Id="rId181" Type="http://schemas.openxmlformats.org/officeDocument/2006/relationships/image" Target="../media/image52.png"/><Relationship Id="rId402" Type="http://schemas.openxmlformats.org/officeDocument/2006/relationships/customXml" Target="../ink/ink383.xml"/><Relationship Id="rId279" Type="http://schemas.openxmlformats.org/officeDocument/2006/relationships/customXml" Target="../ink/ink260.xml"/><Relationship Id="rId486" Type="http://schemas.openxmlformats.org/officeDocument/2006/relationships/customXml" Target="../ink/ink467.xml"/><Relationship Id="rId693" Type="http://schemas.openxmlformats.org/officeDocument/2006/relationships/customXml" Target="../ink/ink673.xml"/><Relationship Id="rId707" Type="http://schemas.openxmlformats.org/officeDocument/2006/relationships/image" Target="../media/image35.png"/><Relationship Id="rId43" Type="http://schemas.openxmlformats.org/officeDocument/2006/relationships/image" Target="../media/image350.png"/><Relationship Id="rId139" Type="http://schemas.openxmlformats.org/officeDocument/2006/relationships/customXml" Target="../ink/ink127.xml"/><Relationship Id="rId346" Type="http://schemas.openxmlformats.org/officeDocument/2006/relationships/customXml" Target="../ink/ink327.xml"/><Relationship Id="rId553" Type="http://schemas.openxmlformats.org/officeDocument/2006/relationships/customXml" Target="../ink/ink534.xml"/><Relationship Id="rId192" Type="http://schemas.openxmlformats.org/officeDocument/2006/relationships/customXml" Target="../ink/ink174.xml"/><Relationship Id="rId206" Type="http://schemas.openxmlformats.org/officeDocument/2006/relationships/customXml" Target="../ink/ink188.xml"/><Relationship Id="rId413" Type="http://schemas.openxmlformats.org/officeDocument/2006/relationships/customXml" Target="../ink/ink394.xml"/><Relationship Id="rId497" Type="http://schemas.openxmlformats.org/officeDocument/2006/relationships/customXml" Target="../ink/ink478.xml"/><Relationship Id="rId620" Type="http://schemas.openxmlformats.org/officeDocument/2006/relationships/customXml" Target="../ink/ink600.xml"/><Relationship Id="rId357" Type="http://schemas.openxmlformats.org/officeDocument/2006/relationships/customXml" Target="../ink/ink338.xml"/><Relationship Id="rId54" Type="http://schemas.openxmlformats.org/officeDocument/2006/relationships/customXml" Target="../ink/ink51.xml"/><Relationship Id="rId217" Type="http://schemas.openxmlformats.org/officeDocument/2006/relationships/customXml" Target="../ink/ink198.xml"/><Relationship Id="rId564" Type="http://schemas.openxmlformats.org/officeDocument/2006/relationships/customXml" Target="../ink/ink544.xml"/><Relationship Id="rId424" Type="http://schemas.openxmlformats.org/officeDocument/2006/relationships/customXml" Target="../ink/ink405.xml"/><Relationship Id="rId631" Type="http://schemas.openxmlformats.org/officeDocument/2006/relationships/customXml" Target="../ink/ink611.xml"/><Relationship Id="rId270" Type="http://schemas.openxmlformats.org/officeDocument/2006/relationships/customXml" Target="../ink/ink251.xml"/><Relationship Id="rId65" Type="http://schemas.openxmlformats.org/officeDocument/2006/relationships/customXml" Target="../ink/ink60.xml"/><Relationship Id="rId130" Type="http://schemas.openxmlformats.org/officeDocument/2006/relationships/customXml" Target="../ink/ink118.xml"/><Relationship Id="rId368" Type="http://schemas.openxmlformats.org/officeDocument/2006/relationships/customXml" Target="../ink/ink349.xml"/><Relationship Id="rId575" Type="http://schemas.openxmlformats.org/officeDocument/2006/relationships/customXml" Target="../ink/ink555.xml"/><Relationship Id="rId228" Type="http://schemas.openxmlformats.org/officeDocument/2006/relationships/customXml" Target="../ink/ink209.xml"/><Relationship Id="rId435" Type="http://schemas.openxmlformats.org/officeDocument/2006/relationships/customXml" Target="../ink/ink416.xml"/><Relationship Id="rId642" Type="http://schemas.openxmlformats.org/officeDocument/2006/relationships/customXml" Target="../ink/ink622.xml"/><Relationship Id="rId281" Type="http://schemas.openxmlformats.org/officeDocument/2006/relationships/customXml" Target="../ink/ink262.xml"/><Relationship Id="rId502" Type="http://schemas.openxmlformats.org/officeDocument/2006/relationships/customXml" Target="../ink/ink483.xml"/><Relationship Id="rId76" Type="http://schemas.openxmlformats.org/officeDocument/2006/relationships/customXml" Target="../ink/ink71.xml"/><Relationship Id="rId141" Type="http://schemas.openxmlformats.org/officeDocument/2006/relationships/customXml" Target="../ink/ink129.xml"/><Relationship Id="rId379" Type="http://schemas.openxmlformats.org/officeDocument/2006/relationships/customXml" Target="../ink/ink360.xml"/><Relationship Id="rId586" Type="http://schemas.openxmlformats.org/officeDocument/2006/relationships/customXml" Target="../ink/ink566.xml"/><Relationship Id="rId7" Type="http://schemas.openxmlformats.org/officeDocument/2006/relationships/customXml" Target="../ink/ink8.xml"/><Relationship Id="rId239" Type="http://schemas.openxmlformats.org/officeDocument/2006/relationships/customXml" Target="../ink/ink220.xml"/><Relationship Id="rId446" Type="http://schemas.openxmlformats.org/officeDocument/2006/relationships/customXml" Target="../ink/ink427.xml"/><Relationship Id="rId653" Type="http://schemas.openxmlformats.org/officeDocument/2006/relationships/customXml" Target="../ink/ink633.xml"/><Relationship Id="rId292" Type="http://schemas.openxmlformats.org/officeDocument/2006/relationships/customXml" Target="../ink/ink273.xml"/><Relationship Id="rId306" Type="http://schemas.openxmlformats.org/officeDocument/2006/relationships/customXml" Target="../ink/ink287.xml"/><Relationship Id="rId87" Type="http://schemas.openxmlformats.org/officeDocument/2006/relationships/customXml" Target="../ink/ink80.xml"/><Relationship Id="rId513" Type="http://schemas.openxmlformats.org/officeDocument/2006/relationships/customXml" Target="../ink/ink494.xml"/><Relationship Id="rId597" Type="http://schemas.openxmlformats.org/officeDocument/2006/relationships/customXml" Target="../ink/ink577.xml"/><Relationship Id="rId152" Type="http://schemas.openxmlformats.org/officeDocument/2006/relationships/customXml" Target="../ink/ink138.xml"/><Relationship Id="rId457" Type="http://schemas.openxmlformats.org/officeDocument/2006/relationships/customXml" Target="../ink/ink438.xml"/><Relationship Id="rId664" Type="http://schemas.openxmlformats.org/officeDocument/2006/relationships/customXml" Target="../ink/ink644.xml"/><Relationship Id="rId14" Type="http://schemas.openxmlformats.org/officeDocument/2006/relationships/customXml" Target="../ink/ink15.xml"/><Relationship Id="rId317" Type="http://schemas.openxmlformats.org/officeDocument/2006/relationships/customXml" Target="../ink/ink298.xml"/><Relationship Id="rId524" Type="http://schemas.openxmlformats.org/officeDocument/2006/relationships/customXml" Target="../ink/ink505.xml"/><Relationship Id="rId98" Type="http://schemas.openxmlformats.org/officeDocument/2006/relationships/customXml" Target="../ink/ink90.xml"/><Relationship Id="rId163" Type="http://schemas.openxmlformats.org/officeDocument/2006/relationships/customXml" Target="../ink/ink147.xml"/><Relationship Id="rId370" Type="http://schemas.openxmlformats.org/officeDocument/2006/relationships/customXml" Target="../ink/ink351.xml"/><Relationship Id="rId230" Type="http://schemas.openxmlformats.org/officeDocument/2006/relationships/customXml" Target="../ink/ink211.xml"/><Relationship Id="rId468" Type="http://schemas.openxmlformats.org/officeDocument/2006/relationships/customXml" Target="../ink/ink449.xml"/><Relationship Id="rId675" Type="http://schemas.openxmlformats.org/officeDocument/2006/relationships/customXml" Target="../ink/ink655.xml"/><Relationship Id="rId25" Type="http://schemas.openxmlformats.org/officeDocument/2006/relationships/customXml" Target="../ink/ink25.xml"/><Relationship Id="rId328" Type="http://schemas.openxmlformats.org/officeDocument/2006/relationships/customXml" Target="../ink/ink309.xml"/><Relationship Id="rId535" Type="http://schemas.openxmlformats.org/officeDocument/2006/relationships/customXml" Target="../ink/ink516.xml"/><Relationship Id="rId174" Type="http://schemas.openxmlformats.org/officeDocument/2006/relationships/customXml" Target="../ink/ink157.xml"/><Relationship Id="rId381" Type="http://schemas.openxmlformats.org/officeDocument/2006/relationships/customXml" Target="../ink/ink362.xml"/><Relationship Id="rId602" Type="http://schemas.openxmlformats.org/officeDocument/2006/relationships/customXml" Target="../ink/ink582.xml"/><Relationship Id="rId241" Type="http://schemas.openxmlformats.org/officeDocument/2006/relationships/customXml" Target="../ink/ink222.xml"/><Relationship Id="rId479" Type="http://schemas.openxmlformats.org/officeDocument/2006/relationships/customXml" Target="../ink/ink460.xml"/><Relationship Id="rId686" Type="http://schemas.openxmlformats.org/officeDocument/2006/relationships/customXml" Target="../ink/ink666.xml"/><Relationship Id="rId36" Type="http://schemas.openxmlformats.org/officeDocument/2006/relationships/customXml" Target="../ink/ink36.xml"/><Relationship Id="rId339" Type="http://schemas.openxmlformats.org/officeDocument/2006/relationships/customXml" Target="../ink/ink320.xml"/><Relationship Id="rId546" Type="http://schemas.openxmlformats.org/officeDocument/2006/relationships/customXml" Target="../ink/ink527.xml"/><Relationship Id="rId101" Type="http://schemas.openxmlformats.org/officeDocument/2006/relationships/customXml" Target="../ink/ink93.xml"/><Relationship Id="rId185" Type="http://schemas.openxmlformats.org/officeDocument/2006/relationships/customXml" Target="../ink/ink167.xml"/><Relationship Id="rId406" Type="http://schemas.openxmlformats.org/officeDocument/2006/relationships/customXml" Target="../ink/ink387.xml"/><Relationship Id="rId392" Type="http://schemas.openxmlformats.org/officeDocument/2006/relationships/customXml" Target="../ink/ink373.xml"/><Relationship Id="rId613" Type="http://schemas.openxmlformats.org/officeDocument/2006/relationships/customXml" Target="../ink/ink593.xml"/><Relationship Id="rId697" Type="http://schemas.openxmlformats.org/officeDocument/2006/relationships/customXml" Target="../ink/ink677.xml"/><Relationship Id="rId252" Type="http://schemas.openxmlformats.org/officeDocument/2006/relationships/customXml" Target="../ink/ink233.xml"/><Relationship Id="rId47" Type="http://schemas.openxmlformats.org/officeDocument/2006/relationships/customXml" Target="../ink/ink45.xml"/><Relationship Id="rId112" Type="http://schemas.openxmlformats.org/officeDocument/2006/relationships/customXml" Target="../ink/ink103.xml"/><Relationship Id="rId557" Type="http://schemas.openxmlformats.org/officeDocument/2006/relationships/image" Target="../media/image54.png"/><Relationship Id="rId196" Type="http://schemas.openxmlformats.org/officeDocument/2006/relationships/customXml" Target="../ink/ink178.xml"/><Relationship Id="rId417" Type="http://schemas.openxmlformats.org/officeDocument/2006/relationships/customXml" Target="../ink/ink398.xml"/><Relationship Id="rId624" Type="http://schemas.openxmlformats.org/officeDocument/2006/relationships/customXml" Target="../ink/ink604.xml"/><Relationship Id="rId263" Type="http://schemas.openxmlformats.org/officeDocument/2006/relationships/customXml" Target="../ink/ink244.xml"/><Relationship Id="rId470" Type="http://schemas.openxmlformats.org/officeDocument/2006/relationships/customXml" Target="../ink/ink451.xml"/><Relationship Id="rId58" Type="http://schemas.openxmlformats.org/officeDocument/2006/relationships/customXml" Target="../ink/ink54.xml"/><Relationship Id="rId123" Type="http://schemas.openxmlformats.org/officeDocument/2006/relationships/customXml" Target="../ink/ink112.xml"/><Relationship Id="rId330" Type="http://schemas.openxmlformats.org/officeDocument/2006/relationships/customXml" Target="../ink/ink311.xml"/><Relationship Id="rId568" Type="http://schemas.openxmlformats.org/officeDocument/2006/relationships/customXml" Target="../ink/ink548.xml"/><Relationship Id="rId428" Type="http://schemas.openxmlformats.org/officeDocument/2006/relationships/customXml" Target="../ink/ink409.xml"/><Relationship Id="rId635" Type="http://schemas.openxmlformats.org/officeDocument/2006/relationships/customXml" Target="../ink/ink615.xml"/><Relationship Id="rId274" Type="http://schemas.openxmlformats.org/officeDocument/2006/relationships/customXml" Target="../ink/ink255.xml"/><Relationship Id="rId481" Type="http://schemas.openxmlformats.org/officeDocument/2006/relationships/customXml" Target="../ink/ink462.xml"/><Relationship Id="rId702" Type="http://schemas.openxmlformats.org/officeDocument/2006/relationships/customXml" Target="../ink/ink682.xml"/><Relationship Id="rId69" Type="http://schemas.openxmlformats.org/officeDocument/2006/relationships/customXml" Target="../ink/ink64.xml"/><Relationship Id="rId134" Type="http://schemas.openxmlformats.org/officeDocument/2006/relationships/customXml" Target="../ink/ink122.xml"/><Relationship Id="rId579" Type="http://schemas.openxmlformats.org/officeDocument/2006/relationships/customXml" Target="../ink/ink559.xml"/><Relationship Id="rId341" Type="http://schemas.openxmlformats.org/officeDocument/2006/relationships/customXml" Target="../ink/ink322.xml"/><Relationship Id="rId439" Type="http://schemas.openxmlformats.org/officeDocument/2006/relationships/customXml" Target="../ink/ink420.xml"/><Relationship Id="rId646" Type="http://schemas.openxmlformats.org/officeDocument/2006/relationships/customXml" Target="../ink/ink626.xml"/><Relationship Id="rId201" Type="http://schemas.openxmlformats.org/officeDocument/2006/relationships/customXml" Target="../ink/ink183.xml"/><Relationship Id="rId285" Type="http://schemas.openxmlformats.org/officeDocument/2006/relationships/customXml" Target="../ink/ink266.xml"/><Relationship Id="rId506" Type="http://schemas.openxmlformats.org/officeDocument/2006/relationships/customXml" Target="../ink/ink487.xml"/><Relationship Id="rId492" Type="http://schemas.openxmlformats.org/officeDocument/2006/relationships/customXml" Target="../ink/ink473.xml"/><Relationship Id="rId145" Type="http://schemas.openxmlformats.org/officeDocument/2006/relationships/image" Target="../media/image46.png"/><Relationship Id="rId352" Type="http://schemas.openxmlformats.org/officeDocument/2006/relationships/customXml" Target="../ink/ink333.xml"/><Relationship Id="rId212" Type="http://schemas.openxmlformats.org/officeDocument/2006/relationships/customXml" Target="../ink/ink193.xml"/><Relationship Id="rId657" Type="http://schemas.openxmlformats.org/officeDocument/2006/relationships/customXml" Target="../ink/ink637.xml"/><Relationship Id="rId296" Type="http://schemas.openxmlformats.org/officeDocument/2006/relationships/customXml" Target="../ink/ink277.xml"/><Relationship Id="rId517" Type="http://schemas.openxmlformats.org/officeDocument/2006/relationships/customXml" Target="../ink/ink498.xml"/><Relationship Id="rId60" Type="http://schemas.openxmlformats.org/officeDocument/2006/relationships/customXml" Target="../ink/ink56.xml"/><Relationship Id="rId156" Type="http://schemas.openxmlformats.org/officeDocument/2006/relationships/customXml" Target="../ink/ink141.xml"/><Relationship Id="rId363" Type="http://schemas.openxmlformats.org/officeDocument/2006/relationships/customXml" Target="../ink/ink344.xml"/><Relationship Id="rId570" Type="http://schemas.openxmlformats.org/officeDocument/2006/relationships/customXml" Target="../ink/ink550.xml"/><Relationship Id="rId223" Type="http://schemas.openxmlformats.org/officeDocument/2006/relationships/customXml" Target="../ink/ink204.xml"/><Relationship Id="rId430" Type="http://schemas.openxmlformats.org/officeDocument/2006/relationships/customXml" Target="../ink/ink411.xml"/><Relationship Id="rId668" Type="http://schemas.openxmlformats.org/officeDocument/2006/relationships/customXml" Target="../ink/ink648.xml"/><Relationship Id="rId18" Type="http://schemas.openxmlformats.org/officeDocument/2006/relationships/customXml" Target="../ink/ink18.xml"/><Relationship Id="rId528" Type="http://schemas.openxmlformats.org/officeDocument/2006/relationships/customXml" Target="../ink/ink509.xml"/><Relationship Id="rId167" Type="http://schemas.openxmlformats.org/officeDocument/2006/relationships/customXml" Target="../ink/ink151.xml"/><Relationship Id="rId374" Type="http://schemas.openxmlformats.org/officeDocument/2006/relationships/customXml" Target="../ink/ink355.xml"/><Relationship Id="rId581" Type="http://schemas.openxmlformats.org/officeDocument/2006/relationships/customXml" Target="../ink/ink561.xml"/><Relationship Id="rId71" Type="http://schemas.openxmlformats.org/officeDocument/2006/relationships/customXml" Target="../ink/ink66.xml"/><Relationship Id="rId234" Type="http://schemas.openxmlformats.org/officeDocument/2006/relationships/customXml" Target="../ink/ink215.xml"/><Relationship Id="rId637" Type="http://schemas.openxmlformats.org/officeDocument/2006/relationships/customXml" Target="../ink/ink617.xml"/><Relationship Id="rId679" Type="http://schemas.openxmlformats.org/officeDocument/2006/relationships/customXml" Target="../ink/ink659.xml"/><Relationship Id="rId2" Type="http://schemas.openxmlformats.org/officeDocument/2006/relationships/notesSlide" Target="../notesSlides/notesSlide36.xml"/><Relationship Id="rId29" Type="http://schemas.openxmlformats.org/officeDocument/2006/relationships/customXml" Target="../ink/ink29.xml"/><Relationship Id="rId276" Type="http://schemas.openxmlformats.org/officeDocument/2006/relationships/customXml" Target="../ink/ink257.xml"/><Relationship Id="rId441" Type="http://schemas.openxmlformats.org/officeDocument/2006/relationships/customXml" Target="../ink/ink422.xml"/><Relationship Id="rId483" Type="http://schemas.openxmlformats.org/officeDocument/2006/relationships/customXml" Target="../ink/ink464.xml"/><Relationship Id="rId539" Type="http://schemas.openxmlformats.org/officeDocument/2006/relationships/customXml" Target="../ink/ink520.xml"/><Relationship Id="rId690" Type="http://schemas.openxmlformats.org/officeDocument/2006/relationships/customXml" Target="../ink/ink670.xml"/><Relationship Id="rId704" Type="http://schemas.openxmlformats.org/officeDocument/2006/relationships/image" Target="../media/image32.png"/><Relationship Id="rId40" Type="http://schemas.openxmlformats.org/officeDocument/2006/relationships/customXml" Target="../ink/ink39.xml"/><Relationship Id="rId136" Type="http://schemas.openxmlformats.org/officeDocument/2006/relationships/customXml" Target="../ink/ink124.xml"/><Relationship Id="rId178" Type="http://schemas.openxmlformats.org/officeDocument/2006/relationships/customXml" Target="../ink/ink161.xml"/><Relationship Id="rId301" Type="http://schemas.openxmlformats.org/officeDocument/2006/relationships/customXml" Target="../ink/ink282.xml"/><Relationship Id="rId343" Type="http://schemas.openxmlformats.org/officeDocument/2006/relationships/customXml" Target="../ink/ink324.xml"/><Relationship Id="rId550" Type="http://schemas.openxmlformats.org/officeDocument/2006/relationships/customXml" Target="../ink/ink531.xml"/><Relationship Id="rId82" Type="http://schemas.openxmlformats.org/officeDocument/2006/relationships/customXml" Target="../ink/ink76.xml"/><Relationship Id="rId203" Type="http://schemas.openxmlformats.org/officeDocument/2006/relationships/customXml" Target="../ink/ink185.xml"/><Relationship Id="rId385" Type="http://schemas.openxmlformats.org/officeDocument/2006/relationships/customXml" Target="../ink/ink366.xml"/><Relationship Id="rId592" Type="http://schemas.openxmlformats.org/officeDocument/2006/relationships/customXml" Target="../ink/ink572.xml"/><Relationship Id="rId606" Type="http://schemas.openxmlformats.org/officeDocument/2006/relationships/customXml" Target="../ink/ink586.xml"/><Relationship Id="rId648" Type="http://schemas.openxmlformats.org/officeDocument/2006/relationships/customXml" Target="../ink/ink628.xml"/><Relationship Id="rId245" Type="http://schemas.openxmlformats.org/officeDocument/2006/relationships/customXml" Target="../ink/ink226.xml"/><Relationship Id="rId287" Type="http://schemas.openxmlformats.org/officeDocument/2006/relationships/customXml" Target="../ink/ink268.xml"/><Relationship Id="rId410" Type="http://schemas.openxmlformats.org/officeDocument/2006/relationships/customXml" Target="../ink/ink391.xml"/><Relationship Id="rId452" Type="http://schemas.openxmlformats.org/officeDocument/2006/relationships/customXml" Target="../ink/ink433.xml"/><Relationship Id="rId494" Type="http://schemas.openxmlformats.org/officeDocument/2006/relationships/customXml" Target="../ink/ink475.xml"/><Relationship Id="rId508" Type="http://schemas.openxmlformats.org/officeDocument/2006/relationships/customXml" Target="../ink/ink489.xml"/><Relationship Id="rId105" Type="http://schemas.openxmlformats.org/officeDocument/2006/relationships/customXml" Target="../ink/ink97.xml"/><Relationship Id="rId147" Type="http://schemas.openxmlformats.org/officeDocument/2006/relationships/customXml" Target="../ink/ink134.xml"/><Relationship Id="rId312" Type="http://schemas.openxmlformats.org/officeDocument/2006/relationships/customXml" Target="../ink/ink293.xml"/><Relationship Id="rId354" Type="http://schemas.openxmlformats.org/officeDocument/2006/relationships/customXml" Target="../ink/ink335.xml"/><Relationship Id="rId51" Type="http://schemas.openxmlformats.org/officeDocument/2006/relationships/customXml" Target="../ink/ink49.xml"/><Relationship Id="rId93" Type="http://schemas.openxmlformats.org/officeDocument/2006/relationships/customXml" Target="../ink/ink85.xml"/><Relationship Id="rId189" Type="http://schemas.openxmlformats.org/officeDocument/2006/relationships/customXml" Target="../ink/ink171.xml"/><Relationship Id="rId396" Type="http://schemas.openxmlformats.org/officeDocument/2006/relationships/customXml" Target="../ink/ink377.xml"/><Relationship Id="rId561" Type="http://schemas.openxmlformats.org/officeDocument/2006/relationships/customXml" Target="../ink/ink541.xml"/><Relationship Id="rId617" Type="http://schemas.openxmlformats.org/officeDocument/2006/relationships/customXml" Target="../ink/ink597.xml"/><Relationship Id="rId659" Type="http://schemas.openxmlformats.org/officeDocument/2006/relationships/customXml" Target="../ink/ink639.xml"/><Relationship Id="rId214" Type="http://schemas.openxmlformats.org/officeDocument/2006/relationships/customXml" Target="../ink/ink195.xml"/><Relationship Id="rId256" Type="http://schemas.openxmlformats.org/officeDocument/2006/relationships/customXml" Target="../ink/ink237.xml"/><Relationship Id="rId298" Type="http://schemas.openxmlformats.org/officeDocument/2006/relationships/customXml" Target="../ink/ink279.xml"/><Relationship Id="rId421" Type="http://schemas.openxmlformats.org/officeDocument/2006/relationships/customXml" Target="../ink/ink402.xml"/><Relationship Id="rId463" Type="http://schemas.openxmlformats.org/officeDocument/2006/relationships/customXml" Target="../ink/ink444.xml"/><Relationship Id="rId519" Type="http://schemas.openxmlformats.org/officeDocument/2006/relationships/customXml" Target="../ink/ink500.xml"/><Relationship Id="rId670" Type="http://schemas.openxmlformats.org/officeDocument/2006/relationships/customXml" Target="../ink/ink650.xml"/><Relationship Id="rId116" Type="http://schemas.openxmlformats.org/officeDocument/2006/relationships/image" Target="../media/image43.png"/><Relationship Id="rId158" Type="http://schemas.openxmlformats.org/officeDocument/2006/relationships/customXml" Target="../ink/ink143.xml"/><Relationship Id="rId323" Type="http://schemas.openxmlformats.org/officeDocument/2006/relationships/customXml" Target="../ink/ink304.xml"/><Relationship Id="rId530" Type="http://schemas.openxmlformats.org/officeDocument/2006/relationships/customXml" Target="../ink/ink511.xml"/><Relationship Id="rId20" Type="http://schemas.openxmlformats.org/officeDocument/2006/relationships/customXml" Target="../ink/ink20.xml"/><Relationship Id="rId62" Type="http://schemas.openxmlformats.org/officeDocument/2006/relationships/image" Target="../media/image38.png"/><Relationship Id="rId365" Type="http://schemas.openxmlformats.org/officeDocument/2006/relationships/customXml" Target="../ink/ink346.xml"/><Relationship Id="rId572" Type="http://schemas.openxmlformats.org/officeDocument/2006/relationships/customXml" Target="../ink/ink552.xml"/><Relationship Id="rId628" Type="http://schemas.openxmlformats.org/officeDocument/2006/relationships/customXml" Target="../ink/ink608.xml"/><Relationship Id="rId225" Type="http://schemas.openxmlformats.org/officeDocument/2006/relationships/customXml" Target="../ink/ink206.xml"/><Relationship Id="rId267" Type="http://schemas.openxmlformats.org/officeDocument/2006/relationships/customXml" Target="../ink/ink248.xml"/><Relationship Id="rId432" Type="http://schemas.openxmlformats.org/officeDocument/2006/relationships/customXml" Target="../ink/ink413.xml"/><Relationship Id="rId474" Type="http://schemas.openxmlformats.org/officeDocument/2006/relationships/customXml" Target="../ink/ink455.xml"/><Relationship Id="rId127" Type="http://schemas.openxmlformats.org/officeDocument/2006/relationships/customXml" Target="../ink/ink115.xml"/><Relationship Id="rId681" Type="http://schemas.openxmlformats.org/officeDocument/2006/relationships/customXml" Target="../ink/ink661.xml"/><Relationship Id="rId31" Type="http://schemas.openxmlformats.org/officeDocument/2006/relationships/customXml" Target="../ink/ink31.xml"/><Relationship Id="rId73" Type="http://schemas.openxmlformats.org/officeDocument/2006/relationships/customXml" Target="../ink/ink68.xml"/><Relationship Id="rId169" Type="http://schemas.openxmlformats.org/officeDocument/2006/relationships/image" Target="../media/image51.png"/><Relationship Id="rId334" Type="http://schemas.openxmlformats.org/officeDocument/2006/relationships/customXml" Target="../ink/ink315.xml"/><Relationship Id="rId376" Type="http://schemas.openxmlformats.org/officeDocument/2006/relationships/customXml" Target="../ink/ink357.xml"/><Relationship Id="rId541" Type="http://schemas.openxmlformats.org/officeDocument/2006/relationships/customXml" Target="../ink/ink522.xml"/><Relationship Id="rId583" Type="http://schemas.openxmlformats.org/officeDocument/2006/relationships/customXml" Target="../ink/ink563.xml"/><Relationship Id="rId639" Type="http://schemas.openxmlformats.org/officeDocument/2006/relationships/customXml" Target="../ink/ink619.xml"/><Relationship Id="rId4" Type="http://schemas.openxmlformats.org/officeDocument/2006/relationships/image" Target="../media/image320.PNG"/><Relationship Id="rId180" Type="http://schemas.openxmlformats.org/officeDocument/2006/relationships/customXml" Target="../ink/ink163.xml"/><Relationship Id="rId236" Type="http://schemas.openxmlformats.org/officeDocument/2006/relationships/customXml" Target="../ink/ink217.xml"/><Relationship Id="rId278" Type="http://schemas.openxmlformats.org/officeDocument/2006/relationships/customXml" Target="../ink/ink259.xml"/><Relationship Id="rId401" Type="http://schemas.openxmlformats.org/officeDocument/2006/relationships/customXml" Target="../ink/ink382.xml"/><Relationship Id="rId443" Type="http://schemas.openxmlformats.org/officeDocument/2006/relationships/customXml" Target="../ink/ink424.xml"/><Relationship Id="rId650" Type="http://schemas.openxmlformats.org/officeDocument/2006/relationships/customXml" Target="../ink/ink630.xml"/><Relationship Id="rId303" Type="http://schemas.openxmlformats.org/officeDocument/2006/relationships/customXml" Target="../ink/ink284.xml"/><Relationship Id="rId485" Type="http://schemas.openxmlformats.org/officeDocument/2006/relationships/customXml" Target="../ink/ink466.xml"/><Relationship Id="rId692" Type="http://schemas.openxmlformats.org/officeDocument/2006/relationships/customXml" Target="../ink/ink672.xml"/><Relationship Id="rId706" Type="http://schemas.openxmlformats.org/officeDocument/2006/relationships/image" Target="../media/image34.png"/><Relationship Id="rId42" Type="http://schemas.openxmlformats.org/officeDocument/2006/relationships/customXml" Target="../ink/ink41.xml"/><Relationship Id="rId84" Type="http://schemas.openxmlformats.org/officeDocument/2006/relationships/customXml" Target="../ink/ink78.xml"/><Relationship Id="rId138" Type="http://schemas.openxmlformats.org/officeDocument/2006/relationships/customXml" Target="../ink/ink126.xml"/><Relationship Id="rId345" Type="http://schemas.openxmlformats.org/officeDocument/2006/relationships/customXml" Target="../ink/ink326.xml"/><Relationship Id="rId387" Type="http://schemas.openxmlformats.org/officeDocument/2006/relationships/customXml" Target="../ink/ink368.xml"/><Relationship Id="rId510" Type="http://schemas.openxmlformats.org/officeDocument/2006/relationships/customXml" Target="../ink/ink491.xml"/><Relationship Id="rId552" Type="http://schemas.openxmlformats.org/officeDocument/2006/relationships/customXml" Target="../ink/ink533.xml"/><Relationship Id="rId594" Type="http://schemas.openxmlformats.org/officeDocument/2006/relationships/customXml" Target="../ink/ink574.xml"/><Relationship Id="rId608" Type="http://schemas.openxmlformats.org/officeDocument/2006/relationships/customXml" Target="../ink/ink588.xml"/><Relationship Id="rId191" Type="http://schemas.openxmlformats.org/officeDocument/2006/relationships/customXml" Target="../ink/ink173.xml"/><Relationship Id="rId205" Type="http://schemas.openxmlformats.org/officeDocument/2006/relationships/customXml" Target="../ink/ink187.xml"/><Relationship Id="rId247" Type="http://schemas.openxmlformats.org/officeDocument/2006/relationships/customXml" Target="../ink/ink228.xml"/><Relationship Id="rId412" Type="http://schemas.openxmlformats.org/officeDocument/2006/relationships/customXml" Target="../ink/ink393.xml"/><Relationship Id="rId107" Type="http://schemas.openxmlformats.org/officeDocument/2006/relationships/customXml" Target="../ink/ink99.xml"/><Relationship Id="rId289" Type="http://schemas.openxmlformats.org/officeDocument/2006/relationships/customXml" Target="../ink/ink270.xml"/><Relationship Id="rId454" Type="http://schemas.openxmlformats.org/officeDocument/2006/relationships/customXml" Target="../ink/ink435.xml"/><Relationship Id="rId496" Type="http://schemas.openxmlformats.org/officeDocument/2006/relationships/customXml" Target="../ink/ink477.xml"/><Relationship Id="rId661" Type="http://schemas.openxmlformats.org/officeDocument/2006/relationships/customXml" Target="../ink/ink641.xml"/><Relationship Id="rId11" Type="http://schemas.openxmlformats.org/officeDocument/2006/relationships/customXml" Target="../ink/ink12.xml"/><Relationship Id="rId53" Type="http://schemas.openxmlformats.org/officeDocument/2006/relationships/customXml" Target="../ink/ink50.xml"/><Relationship Id="rId149" Type="http://schemas.openxmlformats.org/officeDocument/2006/relationships/customXml" Target="../ink/ink136.xml"/><Relationship Id="rId314" Type="http://schemas.openxmlformats.org/officeDocument/2006/relationships/customXml" Target="../ink/ink295.xml"/><Relationship Id="rId356" Type="http://schemas.openxmlformats.org/officeDocument/2006/relationships/customXml" Target="../ink/ink337.xml"/><Relationship Id="rId398" Type="http://schemas.openxmlformats.org/officeDocument/2006/relationships/customXml" Target="../ink/ink379.xml"/><Relationship Id="rId521" Type="http://schemas.openxmlformats.org/officeDocument/2006/relationships/customXml" Target="../ink/ink502.xml"/><Relationship Id="rId563" Type="http://schemas.openxmlformats.org/officeDocument/2006/relationships/customXml" Target="../ink/ink543.xml"/><Relationship Id="rId619" Type="http://schemas.openxmlformats.org/officeDocument/2006/relationships/customXml" Target="../ink/ink599.xml"/><Relationship Id="rId95" Type="http://schemas.openxmlformats.org/officeDocument/2006/relationships/customXml" Target="../ink/ink87.xml"/><Relationship Id="rId160" Type="http://schemas.openxmlformats.org/officeDocument/2006/relationships/customXml" Target="../ink/ink145.xml"/><Relationship Id="rId216" Type="http://schemas.openxmlformats.org/officeDocument/2006/relationships/customXml" Target="../ink/ink197.xml"/><Relationship Id="rId423" Type="http://schemas.openxmlformats.org/officeDocument/2006/relationships/customXml" Target="../ink/ink404.xml"/><Relationship Id="rId258" Type="http://schemas.openxmlformats.org/officeDocument/2006/relationships/customXml" Target="../ink/ink239.xml"/><Relationship Id="rId465" Type="http://schemas.openxmlformats.org/officeDocument/2006/relationships/customXml" Target="../ink/ink446.xml"/><Relationship Id="rId630" Type="http://schemas.openxmlformats.org/officeDocument/2006/relationships/customXml" Target="../ink/ink610.xml"/><Relationship Id="rId672" Type="http://schemas.openxmlformats.org/officeDocument/2006/relationships/customXml" Target="../ink/ink652.xml"/><Relationship Id="rId22" Type="http://schemas.openxmlformats.org/officeDocument/2006/relationships/customXml" Target="../ink/ink22.xml"/><Relationship Id="rId64" Type="http://schemas.openxmlformats.org/officeDocument/2006/relationships/customXml" Target="../ink/ink59.xml"/><Relationship Id="rId118" Type="http://schemas.openxmlformats.org/officeDocument/2006/relationships/customXml" Target="../ink/ink108.xml"/><Relationship Id="rId325" Type="http://schemas.openxmlformats.org/officeDocument/2006/relationships/customXml" Target="../ink/ink306.xml"/><Relationship Id="rId367" Type="http://schemas.openxmlformats.org/officeDocument/2006/relationships/customXml" Target="../ink/ink348.xml"/><Relationship Id="rId532" Type="http://schemas.openxmlformats.org/officeDocument/2006/relationships/customXml" Target="../ink/ink513.xml"/><Relationship Id="rId574" Type="http://schemas.openxmlformats.org/officeDocument/2006/relationships/customXml" Target="../ink/ink554.xml"/><Relationship Id="rId171" Type="http://schemas.openxmlformats.org/officeDocument/2006/relationships/customXml" Target="../ink/ink154.xml"/><Relationship Id="rId227" Type="http://schemas.openxmlformats.org/officeDocument/2006/relationships/customXml" Target="../ink/ink208.xml"/><Relationship Id="rId269" Type="http://schemas.openxmlformats.org/officeDocument/2006/relationships/customXml" Target="../ink/ink250.xml"/><Relationship Id="rId434" Type="http://schemas.openxmlformats.org/officeDocument/2006/relationships/customXml" Target="../ink/ink415.xml"/><Relationship Id="rId476" Type="http://schemas.openxmlformats.org/officeDocument/2006/relationships/customXml" Target="../ink/ink457.xml"/><Relationship Id="rId641" Type="http://schemas.openxmlformats.org/officeDocument/2006/relationships/customXml" Target="../ink/ink621.xml"/><Relationship Id="rId683" Type="http://schemas.openxmlformats.org/officeDocument/2006/relationships/customXml" Target="../ink/ink663.xml"/><Relationship Id="rId33" Type="http://schemas.openxmlformats.org/officeDocument/2006/relationships/customXml" Target="../ink/ink33.xml"/><Relationship Id="rId129" Type="http://schemas.openxmlformats.org/officeDocument/2006/relationships/customXml" Target="../ink/ink117.xml"/><Relationship Id="rId280" Type="http://schemas.openxmlformats.org/officeDocument/2006/relationships/customXml" Target="../ink/ink261.xml"/><Relationship Id="rId336" Type="http://schemas.openxmlformats.org/officeDocument/2006/relationships/customXml" Target="../ink/ink317.xml"/><Relationship Id="rId501" Type="http://schemas.openxmlformats.org/officeDocument/2006/relationships/customXml" Target="../ink/ink482.xml"/><Relationship Id="rId543" Type="http://schemas.openxmlformats.org/officeDocument/2006/relationships/customXml" Target="../ink/ink524.xml"/><Relationship Id="rId75" Type="http://schemas.openxmlformats.org/officeDocument/2006/relationships/customXml" Target="../ink/ink70.xml"/><Relationship Id="rId140" Type="http://schemas.openxmlformats.org/officeDocument/2006/relationships/customXml" Target="../ink/ink128.xml"/><Relationship Id="rId182" Type="http://schemas.openxmlformats.org/officeDocument/2006/relationships/customXml" Target="../ink/ink164.xml"/><Relationship Id="rId378" Type="http://schemas.openxmlformats.org/officeDocument/2006/relationships/customXml" Target="../ink/ink359.xml"/><Relationship Id="rId403" Type="http://schemas.openxmlformats.org/officeDocument/2006/relationships/customXml" Target="../ink/ink384.xml"/><Relationship Id="rId585" Type="http://schemas.openxmlformats.org/officeDocument/2006/relationships/customXml" Target="../ink/ink565.xml"/><Relationship Id="rId6" Type="http://schemas.openxmlformats.org/officeDocument/2006/relationships/customXml" Target="../ink/ink7.xml"/><Relationship Id="rId238" Type="http://schemas.openxmlformats.org/officeDocument/2006/relationships/customXml" Target="../ink/ink219.xml"/><Relationship Id="rId445" Type="http://schemas.openxmlformats.org/officeDocument/2006/relationships/customXml" Target="../ink/ink426.xml"/><Relationship Id="rId487" Type="http://schemas.openxmlformats.org/officeDocument/2006/relationships/customXml" Target="../ink/ink468.xml"/><Relationship Id="rId610" Type="http://schemas.openxmlformats.org/officeDocument/2006/relationships/customXml" Target="../ink/ink590.xml"/><Relationship Id="rId652" Type="http://schemas.openxmlformats.org/officeDocument/2006/relationships/customXml" Target="../ink/ink632.xml"/><Relationship Id="rId694" Type="http://schemas.openxmlformats.org/officeDocument/2006/relationships/customXml" Target="../ink/ink674.xml"/><Relationship Id="rId708" Type="http://schemas.openxmlformats.org/officeDocument/2006/relationships/image" Target="../media/image36.png"/><Relationship Id="rId291" Type="http://schemas.openxmlformats.org/officeDocument/2006/relationships/customXml" Target="../ink/ink272.xml"/><Relationship Id="rId305" Type="http://schemas.openxmlformats.org/officeDocument/2006/relationships/customXml" Target="../ink/ink286.xml"/><Relationship Id="rId347" Type="http://schemas.openxmlformats.org/officeDocument/2006/relationships/customXml" Target="../ink/ink328.xml"/><Relationship Id="rId512" Type="http://schemas.openxmlformats.org/officeDocument/2006/relationships/customXml" Target="../ink/ink493.xml"/><Relationship Id="rId44" Type="http://schemas.openxmlformats.org/officeDocument/2006/relationships/customXml" Target="../ink/ink42.xml"/><Relationship Id="rId86" Type="http://schemas.openxmlformats.org/officeDocument/2006/relationships/customXml" Target="../ink/ink79.xml"/><Relationship Id="rId151" Type="http://schemas.openxmlformats.org/officeDocument/2006/relationships/image" Target="../media/image47.png"/><Relationship Id="rId389" Type="http://schemas.openxmlformats.org/officeDocument/2006/relationships/customXml" Target="../ink/ink370.xml"/><Relationship Id="rId554" Type="http://schemas.openxmlformats.org/officeDocument/2006/relationships/customXml" Target="../ink/ink535.xml"/><Relationship Id="rId596" Type="http://schemas.openxmlformats.org/officeDocument/2006/relationships/customXml" Target="../ink/ink576.xml"/><Relationship Id="rId193" Type="http://schemas.openxmlformats.org/officeDocument/2006/relationships/customXml" Target="../ink/ink175.xml"/><Relationship Id="rId207" Type="http://schemas.openxmlformats.org/officeDocument/2006/relationships/customXml" Target="../ink/ink189.xml"/><Relationship Id="rId249" Type="http://schemas.openxmlformats.org/officeDocument/2006/relationships/customXml" Target="../ink/ink230.xml"/><Relationship Id="rId414" Type="http://schemas.openxmlformats.org/officeDocument/2006/relationships/customXml" Target="../ink/ink395.xml"/><Relationship Id="rId456" Type="http://schemas.openxmlformats.org/officeDocument/2006/relationships/customXml" Target="../ink/ink437.xml"/><Relationship Id="rId498" Type="http://schemas.openxmlformats.org/officeDocument/2006/relationships/customXml" Target="../ink/ink479.xml"/><Relationship Id="rId621" Type="http://schemas.openxmlformats.org/officeDocument/2006/relationships/customXml" Target="../ink/ink601.xml"/><Relationship Id="rId663" Type="http://schemas.openxmlformats.org/officeDocument/2006/relationships/customXml" Target="../ink/ink643.xml"/><Relationship Id="rId13" Type="http://schemas.openxmlformats.org/officeDocument/2006/relationships/customXml" Target="../ink/ink14.xml"/><Relationship Id="rId109" Type="http://schemas.openxmlformats.org/officeDocument/2006/relationships/customXml" Target="../ink/ink100.xml"/><Relationship Id="rId260" Type="http://schemas.openxmlformats.org/officeDocument/2006/relationships/customXml" Target="../ink/ink241.xml"/><Relationship Id="rId316" Type="http://schemas.openxmlformats.org/officeDocument/2006/relationships/customXml" Target="../ink/ink297.xml"/><Relationship Id="rId523" Type="http://schemas.openxmlformats.org/officeDocument/2006/relationships/customXml" Target="../ink/ink504.xml"/><Relationship Id="rId55" Type="http://schemas.openxmlformats.org/officeDocument/2006/relationships/customXml" Target="../ink/ink52.xml"/><Relationship Id="rId97" Type="http://schemas.openxmlformats.org/officeDocument/2006/relationships/customXml" Target="../ink/ink89.xml"/><Relationship Id="rId120" Type="http://schemas.openxmlformats.org/officeDocument/2006/relationships/customXml" Target="../ink/ink110.xml"/><Relationship Id="rId358" Type="http://schemas.openxmlformats.org/officeDocument/2006/relationships/customXml" Target="../ink/ink339.xml"/><Relationship Id="rId565" Type="http://schemas.openxmlformats.org/officeDocument/2006/relationships/customXml" Target="../ink/ink545.xml"/><Relationship Id="rId162" Type="http://schemas.openxmlformats.org/officeDocument/2006/relationships/image" Target="../media/image49.png"/><Relationship Id="rId218" Type="http://schemas.openxmlformats.org/officeDocument/2006/relationships/customXml" Target="../ink/ink199.xml"/><Relationship Id="rId425" Type="http://schemas.openxmlformats.org/officeDocument/2006/relationships/customXml" Target="../ink/ink406.xml"/><Relationship Id="rId467" Type="http://schemas.openxmlformats.org/officeDocument/2006/relationships/customXml" Target="../ink/ink448.xml"/><Relationship Id="rId632" Type="http://schemas.openxmlformats.org/officeDocument/2006/relationships/customXml" Target="../ink/ink612.xml"/><Relationship Id="rId271" Type="http://schemas.openxmlformats.org/officeDocument/2006/relationships/customXml" Target="../ink/ink252.xml"/><Relationship Id="rId674" Type="http://schemas.openxmlformats.org/officeDocument/2006/relationships/customXml" Target="../ink/ink654.xml"/><Relationship Id="rId24" Type="http://schemas.openxmlformats.org/officeDocument/2006/relationships/customXml" Target="../ink/ink24.xml"/><Relationship Id="rId66" Type="http://schemas.openxmlformats.org/officeDocument/2006/relationships/customXml" Target="../ink/ink61.xml"/><Relationship Id="rId131" Type="http://schemas.openxmlformats.org/officeDocument/2006/relationships/customXml" Target="../ink/ink119.xml"/><Relationship Id="rId327" Type="http://schemas.openxmlformats.org/officeDocument/2006/relationships/customXml" Target="../ink/ink308.xml"/><Relationship Id="rId369" Type="http://schemas.openxmlformats.org/officeDocument/2006/relationships/customXml" Target="../ink/ink350.xml"/><Relationship Id="rId534" Type="http://schemas.openxmlformats.org/officeDocument/2006/relationships/customXml" Target="../ink/ink515.xml"/><Relationship Id="rId576" Type="http://schemas.openxmlformats.org/officeDocument/2006/relationships/customXml" Target="../ink/ink556.xml"/><Relationship Id="rId173" Type="http://schemas.openxmlformats.org/officeDocument/2006/relationships/customXml" Target="../ink/ink156.xml"/><Relationship Id="rId229" Type="http://schemas.openxmlformats.org/officeDocument/2006/relationships/customXml" Target="../ink/ink210.xml"/><Relationship Id="rId380" Type="http://schemas.openxmlformats.org/officeDocument/2006/relationships/customXml" Target="../ink/ink361.xml"/><Relationship Id="rId436" Type="http://schemas.openxmlformats.org/officeDocument/2006/relationships/customXml" Target="../ink/ink417.xml"/><Relationship Id="rId601" Type="http://schemas.openxmlformats.org/officeDocument/2006/relationships/customXml" Target="../ink/ink581.xml"/><Relationship Id="rId643" Type="http://schemas.openxmlformats.org/officeDocument/2006/relationships/customXml" Target="../ink/ink623.xml"/><Relationship Id="rId240" Type="http://schemas.openxmlformats.org/officeDocument/2006/relationships/customXml" Target="../ink/ink221.xml"/><Relationship Id="rId478" Type="http://schemas.openxmlformats.org/officeDocument/2006/relationships/customXml" Target="../ink/ink459.xml"/><Relationship Id="rId685" Type="http://schemas.openxmlformats.org/officeDocument/2006/relationships/customXml" Target="../ink/ink665.xml"/><Relationship Id="rId35" Type="http://schemas.openxmlformats.org/officeDocument/2006/relationships/customXml" Target="../ink/ink35.xml"/><Relationship Id="rId77" Type="http://schemas.openxmlformats.org/officeDocument/2006/relationships/customXml" Target="../ink/ink72.xml"/><Relationship Id="rId100" Type="http://schemas.openxmlformats.org/officeDocument/2006/relationships/customXml" Target="../ink/ink92.xml"/><Relationship Id="rId282" Type="http://schemas.openxmlformats.org/officeDocument/2006/relationships/customXml" Target="../ink/ink263.xml"/><Relationship Id="rId338" Type="http://schemas.openxmlformats.org/officeDocument/2006/relationships/customXml" Target="../ink/ink319.xml"/><Relationship Id="rId503" Type="http://schemas.openxmlformats.org/officeDocument/2006/relationships/customXml" Target="../ink/ink484.xml"/><Relationship Id="rId545" Type="http://schemas.openxmlformats.org/officeDocument/2006/relationships/customXml" Target="../ink/ink526.xml"/><Relationship Id="rId587" Type="http://schemas.openxmlformats.org/officeDocument/2006/relationships/customXml" Target="../ink/ink567.xml"/><Relationship Id="rId8" Type="http://schemas.openxmlformats.org/officeDocument/2006/relationships/customXml" Target="../ink/ink9.xml"/><Relationship Id="rId142" Type="http://schemas.openxmlformats.org/officeDocument/2006/relationships/customXml" Target="../ink/ink130.xml"/><Relationship Id="rId184" Type="http://schemas.openxmlformats.org/officeDocument/2006/relationships/customXml" Target="../ink/ink166.xml"/><Relationship Id="rId391" Type="http://schemas.openxmlformats.org/officeDocument/2006/relationships/customXml" Target="../ink/ink372.xml"/><Relationship Id="rId405" Type="http://schemas.openxmlformats.org/officeDocument/2006/relationships/customXml" Target="../ink/ink386.xml"/><Relationship Id="rId447" Type="http://schemas.openxmlformats.org/officeDocument/2006/relationships/customXml" Target="../ink/ink428.xml"/><Relationship Id="rId612" Type="http://schemas.openxmlformats.org/officeDocument/2006/relationships/customXml" Target="../ink/ink592.xml"/><Relationship Id="rId251" Type="http://schemas.openxmlformats.org/officeDocument/2006/relationships/customXml" Target="../ink/ink232.xml"/><Relationship Id="rId489" Type="http://schemas.openxmlformats.org/officeDocument/2006/relationships/customXml" Target="../ink/ink470.xml"/><Relationship Id="rId654" Type="http://schemas.openxmlformats.org/officeDocument/2006/relationships/customXml" Target="../ink/ink634.xml"/><Relationship Id="rId696" Type="http://schemas.openxmlformats.org/officeDocument/2006/relationships/customXml" Target="../ink/ink676.xml"/><Relationship Id="rId46" Type="http://schemas.openxmlformats.org/officeDocument/2006/relationships/customXml" Target="../ink/ink44.xml"/><Relationship Id="rId293" Type="http://schemas.openxmlformats.org/officeDocument/2006/relationships/customXml" Target="../ink/ink274.xml"/><Relationship Id="rId307" Type="http://schemas.openxmlformats.org/officeDocument/2006/relationships/customXml" Target="../ink/ink288.xml"/><Relationship Id="rId349" Type="http://schemas.openxmlformats.org/officeDocument/2006/relationships/customXml" Target="../ink/ink330.xml"/><Relationship Id="rId514" Type="http://schemas.openxmlformats.org/officeDocument/2006/relationships/customXml" Target="../ink/ink495.xml"/><Relationship Id="rId556" Type="http://schemas.openxmlformats.org/officeDocument/2006/relationships/customXml" Target="../ink/ink537.xml"/><Relationship Id="rId88" Type="http://schemas.openxmlformats.org/officeDocument/2006/relationships/customXml" Target="../ink/ink81.xml"/><Relationship Id="rId111" Type="http://schemas.openxmlformats.org/officeDocument/2006/relationships/customXml" Target="../ink/ink102.xml"/><Relationship Id="rId153" Type="http://schemas.openxmlformats.org/officeDocument/2006/relationships/image" Target="../media/image48.png"/><Relationship Id="rId195" Type="http://schemas.openxmlformats.org/officeDocument/2006/relationships/customXml" Target="../ink/ink177.xml"/><Relationship Id="rId209" Type="http://schemas.openxmlformats.org/officeDocument/2006/relationships/image" Target="../media/image53.png"/><Relationship Id="rId360" Type="http://schemas.openxmlformats.org/officeDocument/2006/relationships/customXml" Target="../ink/ink341.xml"/><Relationship Id="rId416" Type="http://schemas.openxmlformats.org/officeDocument/2006/relationships/customXml" Target="../ink/ink397.xml"/><Relationship Id="rId598" Type="http://schemas.openxmlformats.org/officeDocument/2006/relationships/customXml" Target="../ink/ink578.xml"/><Relationship Id="rId220" Type="http://schemas.openxmlformats.org/officeDocument/2006/relationships/customXml" Target="../ink/ink201.xml"/><Relationship Id="rId458" Type="http://schemas.openxmlformats.org/officeDocument/2006/relationships/customXml" Target="../ink/ink439.xml"/><Relationship Id="rId623" Type="http://schemas.openxmlformats.org/officeDocument/2006/relationships/customXml" Target="../ink/ink603.xml"/><Relationship Id="rId665" Type="http://schemas.openxmlformats.org/officeDocument/2006/relationships/customXml" Target="../ink/ink645.xml"/><Relationship Id="rId15" Type="http://schemas.openxmlformats.org/officeDocument/2006/relationships/customXml" Target="../ink/ink16.xml"/><Relationship Id="rId57" Type="http://schemas.openxmlformats.org/officeDocument/2006/relationships/image" Target="../media/image37.png"/><Relationship Id="rId262" Type="http://schemas.openxmlformats.org/officeDocument/2006/relationships/customXml" Target="../ink/ink243.xml"/><Relationship Id="rId318" Type="http://schemas.openxmlformats.org/officeDocument/2006/relationships/customXml" Target="../ink/ink299.xml"/><Relationship Id="rId525" Type="http://schemas.openxmlformats.org/officeDocument/2006/relationships/customXml" Target="../ink/ink506.xml"/><Relationship Id="rId567" Type="http://schemas.openxmlformats.org/officeDocument/2006/relationships/customXml" Target="../ink/ink547.xml"/><Relationship Id="rId99" Type="http://schemas.openxmlformats.org/officeDocument/2006/relationships/customXml" Target="../ink/ink91.xml"/><Relationship Id="rId122" Type="http://schemas.openxmlformats.org/officeDocument/2006/relationships/image" Target="../media/image44.png"/><Relationship Id="rId164" Type="http://schemas.openxmlformats.org/officeDocument/2006/relationships/customXml" Target="../ink/ink148.xml"/><Relationship Id="rId371" Type="http://schemas.openxmlformats.org/officeDocument/2006/relationships/customXml" Target="../ink/ink352.xml"/><Relationship Id="rId427" Type="http://schemas.openxmlformats.org/officeDocument/2006/relationships/customXml" Target="../ink/ink408.xml"/><Relationship Id="rId469" Type="http://schemas.openxmlformats.org/officeDocument/2006/relationships/customXml" Target="../ink/ink450.xml"/><Relationship Id="rId634" Type="http://schemas.openxmlformats.org/officeDocument/2006/relationships/customXml" Target="../ink/ink614.xml"/><Relationship Id="rId676" Type="http://schemas.openxmlformats.org/officeDocument/2006/relationships/customXml" Target="../ink/ink656.xml"/><Relationship Id="rId26" Type="http://schemas.openxmlformats.org/officeDocument/2006/relationships/customXml" Target="../ink/ink26.xml"/><Relationship Id="rId231" Type="http://schemas.openxmlformats.org/officeDocument/2006/relationships/customXml" Target="../ink/ink212.xml"/><Relationship Id="rId273" Type="http://schemas.openxmlformats.org/officeDocument/2006/relationships/customXml" Target="../ink/ink254.xml"/><Relationship Id="rId329" Type="http://schemas.openxmlformats.org/officeDocument/2006/relationships/customXml" Target="../ink/ink310.xml"/><Relationship Id="rId480" Type="http://schemas.openxmlformats.org/officeDocument/2006/relationships/customXml" Target="../ink/ink461.xml"/><Relationship Id="rId536" Type="http://schemas.openxmlformats.org/officeDocument/2006/relationships/customXml" Target="../ink/ink517.xml"/><Relationship Id="rId701" Type="http://schemas.openxmlformats.org/officeDocument/2006/relationships/customXml" Target="../ink/ink681.xml"/><Relationship Id="rId68" Type="http://schemas.openxmlformats.org/officeDocument/2006/relationships/customXml" Target="../ink/ink63.xml"/><Relationship Id="rId133" Type="http://schemas.openxmlformats.org/officeDocument/2006/relationships/customXml" Target="../ink/ink121.xml"/><Relationship Id="rId175" Type="http://schemas.openxmlformats.org/officeDocument/2006/relationships/customXml" Target="../ink/ink158.xml"/><Relationship Id="rId340" Type="http://schemas.openxmlformats.org/officeDocument/2006/relationships/customXml" Target="../ink/ink321.xml"/><Relationship Id="rId578" Type="http://schemas.openxmlformats.org/officeDocument/2006/relationships/customXml" Target="../ink/ink558.xml"/><Relationship Id="rId200" Type="http://schemas.openxmlformats.org/officeDocument/2006/relationships/customXml" Target="../ink/ink182.xml"/><Relationship Id="rId382" Type="http://schemas.openxmlformats.org/officeDocument/2006/relationships/customXml" Target="../ink/ink363.xml"/><Relationship Id="rId438" Type="http://schemas.openxmlformats.org/officeDocument/2006/relationships/customXml" Target="../ink/ink419.xml"/><Relationship Id="rId603" Type="http://schemas.openxmlformats.org/officeDocument/2006/relationships/customXml" Target="../ink/ink583.xml"/><Relationship Id="rId645" Type="http://schemas.openxmlformats.org/officeDocument/2006/relationships/customXml" Target="../ink/ink625.xml"/><Relationship Id="rId687" Type="http://schemas.openxmlformats.org/officeDocument/2006/relationships/customXml" Target="../ink/ink667.xml"/><Relationship Id="rId242" Type="http://schemas.openxmlformats.org/officeDocument/2006/relationships/customXml" Target="../ink/ink223.xml"/><Relationship Id="rId284" Type="http://schemas.openxmlformats.org/officeDocument/2006/relationships/customXml" Target="../ink/ink265.xml"/><Relationship Id="rId491" Type="http://schemas.openxmlformats.org/officeDocument/2006/relationships/customXml" Target="../ink/ink472.xml"/><Relationship Id="rId505" Type="http://schemas.openxmlformats.org/officeDocument/2006/relationships/customXml" Target="../ink/ink486.xml"/><Relationship Id="rId37" Type="http://schemas.openxmlformats.org/officeDocument/2006/relationships/customXml" Target="../ink/ink37.xml"/><Relationship Id="rId79" Type="http://schemas.openxmlformats.org/officeDocument/2006/relationships/customXml" Target="../ink/ink74.xml"/><Relationship Id="rId102" Type="http://schemas.openxmlformats.org/officeDocument/2006/relationships/customXml" Target="../ink/ink94.xml"/><Relationship Id="rId144" Type="http://schemas.openxmlformats.org/officeDocument/2006/relationships/customXml" Target="../ink/ink132.xml"/><Relationship Id="rId547" Type="http://schemas.openxmlformats.org/officeDocument/2006/relationships/customXml" Target="../ink/ink528.xml"/><Relationship Id="rId589" Type="http://schemas.openxmlformats.org/officeDocument/2006/relationships/customXml" Target="../ink/ink569.xml"/><Relationship Id="rId90" Type="http://schemas.openxmlformats.org/officeDocument/2006/relationships/customXml" Target="../ink/ink82.xml"/><Relationship Id="rId186" Type="http://schemas.openxmlformats.org/officeDocument/2006/relationships/customXml" Target="../ink/ink168.xml"/><Relationship Id="rId351" Type="http://schemas.openxmlformats.org/officeDocument/2006/relationships/customXml" Target="../ink/ink332.xml"/><Relationship Id="rId393" Type="http://schemas.openxmlformats.org/officeDocument/2006/relationships/customXml" Target="../ink/ink374.xml"/><Relationship Id="rId407" Type="http://schemas.openxmlformats.org/officeDocument/2006/relationships/customXml" Target="../ink/ink388.xml"/><Relationship Id="rId449" Type="http://schemas.openxmlformats.org/officeDocument/2006/relationships/customXml" Target="../ink/ink430.xml"/><Relationship Id="rId614" Type="http://schemas.openxmlformats.org/officeDocument/2006/relationships/customXml" Target="../ink/ink594.xml"/><Relationship Id="rId656" Type="http://schemas.openxmlformats.org/officeDocument/2006/relationships/customXml" Target="../ink/ink636.xml"/><Relationship Id="rId211" Type="http://schemas.openxmlformats.org/officeDocument/2006/relationships/customXml" Target="../ink/ink192.xml"/><Relationship Id="rId253" Type="http://schemas.openxmlformats.org/officeDocument/2006/relationships/customXml" Target="../ink/ink234.xml"/><Relationship Id="rId295" Type="http://schemas.openxmlformats.org/officeDocument/2006/relationships/customXml" Target="../ink/ink276.xml"/><Relationship Id="rId309" Type="http://schemas.openxmlformats.org/officeDocument/2006/relationships/customXml" Target="../ink/ink290.xml"/><Relationship Id="rId460" Type="http://schemas.openxmlformats.org/officeDocument/2006/relationships/customXml" Target="../ink/ink441.xml"/><Relationship Id="rId516" Type="http://schemas.openxmlformats.org/officeDocument/2006/relationships/customXml" Target="../ink/ink497.xml"/><Relationship Id="rId698" Type="http://schemas.openxmlformats.org/officeDocument/2006/relationships/customXml" Target="../ink/ink678.xml"/><Relationship Id="rId48" Type="http://schemas.openxmlformats.org/officeDocument/2006/relationships/customXml" Target="../ink/ink46.xml"/><Relationship Id="rId113" Type="http://schemas.openxmlformats.org/officeDocument/2006/relationships/customXml" Target="../ink/ink104.xml"/><Relationship Id="rId320" Type="http://schemas.openxmlformats.org/officeDocument/2006/relationships/customXml" Target="../ink/ink301.xml"/><Relationship Id="rId558" Type="http://schemas.openxmlformats.org/officeDocument/2006/relationships/customXml" Target="../ink/ink538.xml"/><Relationship Id="rId155" Type="http://schemas.openxmlformats.org/officeDocument/2006/relationships/customXml" Target="../ink/ink140.xml"/><Relationship Id="rId197" Type="http://schemas.openxmlformats.org/officeDocument/2006/relationships/customXml" Target="../ink/ink179.xml"/><Relationship Id="rId362" Type="http://schemas.openxmlformats.org/officeDocument/2006/relationships/customXml" Target="../ink/ink343.xml"/><Relationship Id="rId418" Type="http://schemas.openxmlformats.org/officeDocument/2006/relationships/customXml" Target="../ink/ink399.xml"/><Relationship Id="rId625" Type="http://schemas.openxmlformats.org/officeDocument/2006/relationships/customXml" Target="../ink/ink605.xml"/><Relationship Id="rId222" Type="http://schemas.openxmlformats.org/officeDocument/2006/relationships/customXml" Target="../ink/ink203.xml"/><Relationship Id="rId264" Type="http://schemas.openxmlformats.org/officeDocument/2006/relationships/customXml" Target="../ink/ink245.xml"/><Relationship Id="rId471" Type="http://schemas.openxmlformats.org/officeDocument/2006/relationships/customXml" Target="../ink/ink452.xml"/><Relationship Id="rId667" Type="http://schemas.openxmlformats.org/officeDocument/2006/relationships/customXml" Target="../ink/ink647.xml"/><Relationship Id="rId17" Type="http://schemas.openxmlformats.org/officeDocument/2006/relationships/image" Target="../media/image330.png"/><Relationship Id="rId59" Type="http://schemas.openxmlformats.org/officeDocument/2006/relationships/customXml" Target="../ink/ink55.xml"/><Relationship Id="rId124" Type="http://schemas.openxmlformats.org/officeDocument/2006/relationships/customXml" Target="../ink/ink113.xml"/><Relationship Id="rId527" Type="http://schemas.openxmlformats.org/officeDocument/2006/relationships/customXml" Target="../ink/ink508.xml"/><Relationship Id="rId569" Type="http://schemas.openxmlformats.org/officeDocument/2006/relationships/customXml" Target="../ink/ink549.xml"/><Relationship Id="rId70" Type="http://schemas.openxmlformats.org/officeDocument/2006/relationships/customXml" Target="../ink/ink65.xml"/><Relationship Id="rId166" Type="http://schemas.openxmlformats.org/officeDocument/2006/relationships/customXml" Target="../ink/ink150.xml"/><Relationship Id="rId331" Type="http://schemas.openxmlformats.org/officeDocument/2006/relationships/customXml" Target="../ink/ink312.xml"/><Relationship Id="rId373" Type="http://schemas.openxmlformats.org/officeDocument/2006/relationships/customXml" Target="../ink/ink354.xml"/><Relationship Id="rId429" Type="http://schemas.openxmlformats.org/officeDocument/2006/relationships/customXml" Target="../ink/ink410.xml"/><Relationship Id="rId580" Type="http://schemas.openxmlformats.org/officeDocument/2006/relationships/customXml" Target="../ink/ink560.xml"/><Relationship Id="rId636" Type="http://schemas.openxmlformats.org/officeDocument/2006/relationships/customXml" Target="../ink/ink616.xml"/><Relationship Id="rId1" Type="http://schemas.openxmlformats.org/officeDocument/2006/relationships/slideLayout" Target="../slideLayouts/slideLayout2.xml"/><Relationship Id="rId233" Type="http://schemas.openxmlformats.org/officeDocument/2006/relationships/customXml" Target="../ink/ink214.xml"/><Relationship Id="rId440" Type="http://schemas.openxmlformats.org/officeDocument/2006/relationships/customXml" Target="../ink/ink421.xml"/><Relationship Id="rId678" Type="http://schemas.openxmlformats.org/officeDocument/2006/relationships/customXml" Target="../ink/ink658.xml"/><Relationship Id="rId28" Type="http://schemas.openxmlformats.org/officeDocument/2006/relationships/customXml" Target="../ink/ink28.xml"/><Relationship Id="rId275" Type="http://schemas.openxmlformats.org/officeDocument/2006/relationships/customXml" Target="../ink/ink256.xml"/><Relationship Id="rId300" Type="http://schemas.openxmlformats.org/officeDocument/2006/relationships/customXml" Target="../ink/ink281.xml"/><Relationship Id="rId482" Type="http://schemas.openxmlformats.org/officeDocument/2006/relationships/customXml" Target="../ink/ink463.xml"/><Relationship Id="rId538" Type="http://schemas.openxmlformats.org/officeDocument/2006/relationships/customXml" Target="../ink/ink519.xml"/><Relationship Id="rId703" Type="http://schemas.openxmlformats.org/officeDocument/2006/relationships/image" Target="../media/image31.png"/><Relationship Id="rId81" Type="http://schemas.openxmlformats.org/officeDocument/2006/relationships/customXml" Target="../ink/ink75.xml"/><Relationship Id="rId135" Type="http://schemas.openxmlformats.org/officeDocument/2006/relationships/customXml" Target="../ink/ink123.xml"/><Relationship Id="rId177" Type="http://schemas.openxmlformats.org/officeDocument/2006/relationships/customXml" Target="../ink/ink160.xml"/><Relationship Id="rId342" Type="http://schemas.openxmlformats.org/officeDocument/2006/relationships/customXml" Target="../ink/ink323.xml"/><Relationship Id="rId384" Type="http://schemas.openxmlformats.org/officeDocument/2006/relationships/customXml" Target="../ink/ink365.xml"/><Relationship Id="rId591" Type="http://schemas.openxmlformats.org/officeDocument/2006/relationships/customXml" Target="../ink/ink571.xml"/><Relationship Id="rId605" Type="http://schemas.openxmlformats.org/officeDocument/2006/relationships/customXml" Target="../ink/ink585.xml"/><Relationship Id="rId202" Type="http://schemas.openxmlformats.org/officeDocument/2006/relationships/customXml" Target="../ink/ink184.xml"/><Relationship Id="rId244" Type="http://schemas.openxmlformats.org/officeDocument/2006/relationships/customXml" Target="../ink/ink225.xml"/><Relationship Id="rId647" Type="http://schemas.openxmlformats.org/officeDocument/2006/relationships/customXml" Target="../ink/ink627.xml"/><Relationship Id="rId689" Type="http://schemas.openxmlformats.org/officeDocument/2006/relationships/customXml" Target="../ink/ink669.xml"/><Relationship Id="rId39" Type="http://schemas.openxmlformats.org/officeDocument/2006/relationships/image" Target="../media/image340.png"/><Relationship Id="rId286" Type="http://schemas.openxmlformats.org/officeDocument/2006/relationships/customXml" Target="../ink/ink267.xml"/><Relationship Id="rId451" Type="http://schemas.openxmlformats.org/officeDocument/2006/relationships/customXml" Target="../ink/ink432.xml"/><Relationship Id="rId493" Type="http://schemas.openxmlformats.org/officeDocument/2006/relationships/customXml" Target="../ink/ink474.xml"/><Relationship Id="rId507" Type="http://schemas.openxmlformats.org/officeDocument/2006/relationships/customXml" Target="../ink/ink488.xml"/><Relationship Id="rId549" Type="http://schemas.openxmlformats.org/officeDocument/2006/relationships/customXml" Target="../ink/ink530.xml"/><Relationship Id="rId50" Type="http://schemas.openxmlformats.org/officeDocument/2006/relationships/customXml" Target="../ink/ink48.xml"/><Relationship Id="rId104" Type="http://schemas.openxmlformats.org/officeDocument/2006/relationships/customXml" Target="../ink/ink96.xml"/><Relationship Id="rId146" Type="http://schemas.openxmlformats.org/officeDocument/2006/relationships/customXml" Target="../ink/ink133.xml"/><Relationship Id="rId188" Type="http://schemas.openxmlformats.org/officeDocument/2006/relationships/customXml" Target="../ink/ink170.xml"/><Relationship Id="rId311" Type="http://schemas.openxmlformats.org/officeDocument/2006/relationships/customXml" Target="../ink/ink292.xml"/><Relationship Id="rId353" Type="http://schemas.openxmlformats.org/officeDocument/2006/relationships/customXml" Target="../ink/ink334.xml"/><Relationship Id="rId395" Type="http://schemas.openxmlformats.org/officeDocument/2006/relationships/customXml" Target="../ink/ink376.xml"/><Relationship Id="rId409" Type="http://schemas.openxmlformats.org/officeDocument/2006/relationships/customXml" Target="../ink/ink390.xml"/><Relationship Id="rId560" Type="http://schemas.openxmlformats.org/officeDocument/2006/relationships/customXml" Target="../ink/ink540.xml"/><Relationship Id="rId92" Type="http://schemas.openxmlformats.org/officeDocument/2006/relationships/customXml" Target="../ink/ink84.xml"/><Relationship Id="rId213" Type="http://schemas.openxmlformats.org/officeDocument/2006/relationships/customXml" Target="../ink/ink194.xml"/><Relationship Id="rId420" Type="http://schemas.openxmlformats.org/officeDocument/2006/relationships/customXml" Target="../ink/ink401.xml"/><Relationship Id="rId616" Type="http://schemas.openxmlformats.org/officeDocument/2006/relationships/customXml" Target="../ink/ink596.xml"/><Relationship Id="rId658" Type="http://schemas.openxmlformats.org/officeDocument/2006/relationships/customXml" Target="../ink/ink638.xml"/><Relationship Id="rId255" Type="http://schemas.openxmlformats.org/officeDocument/2006/relationships/customXml" Target="../ink/ink236.xml"/><Relationship Id="rId297" Type="http://schemas.openxmlformats.org/officeDocument/2006/relationships/customXml" Target="../ink/ink278.xml"/><Relationship Id="rId462" Type="http://schemas.openxmlformats.org/officeDocument/2006/relationships/customXml" Target="../ink/ink443.xml"/><Relationship Id="rId518" Type="http://schemas.openxmlformats.org/officeDocument/2006/relationships/customXml" Target="../ink/ink499.xml"/><Relationship Id="rId115" Type="http://schemas.openxmlformats.org/officeDocument/2006/relationships/customXml" Target="../ink/ink106.xml"/><Relationship Id="rId157" Type="http://schemas.openxmlformats.org/officeDocument/2006/relationships/customXml" Target="../ink/ink142.xml"/><Relationship Id="rId322" Type="http://schemas.openxmlformats.org/officeDocument/2006/relationships/customXml" Target="../ink/ink303.xml"/><Relationship Id="rId364" Type="http://schemas.openxmlformats.org/officeDocument/2006/relationships/customXml" Target="../ink/ink345.xml"/><Relationship Id="rId61" Type="http://schemas.openxmlformats.org/officeDocument/2006/relationships/customXml" Target="../ink/ink57.xml"/><Relationship Id="rId199" Type="http://schemas.openxmlformats.org/officeDocument/2006/relationships/customXml" Target="../ink/ink181.xml"/><Relationship Id="rId571" Type="http://schemas.openxmlformats.org/officeDocument/2006/relationships/customXml" Target="../ink/ink551.xml"/><Relationship Id="rId627" Type="http://schemas.openxmlformats.org/officeDocument/2006/relationships/customXml" Target="../ink/ink607.xml"/><Relationship Id="rId669" Type="http://schemas.openxmlformats.org/officeDocument/2006/relationships/customXml" Target="../ink/ink649.xml"/><Relationship Id="rId19" Type="http://schemas.openxmlformats.org/officeDocument/2006/relationships/customXml" Target="../ink/ink19.xml"/><Relationship Id="rId224" Type="http://schemas.openxmlformats.org/officeDocument/2006/relationships/customXml" Target="../ink/ink205.xml"/><Relationship Id="rId266" Type="http://schemas.openxmlformats.org/officeDocument/2006/relationships/customXml" Target="../ink/ink247.xml"/><Relationship Id="rId431" Type="http://schemas.openxmlformats.org/officeDocument/2006/relationships/customXml" Target="../ink/ink412.xml"/><Relationship Id="rId473" Type="http://schemas.openxmlformats.org/officeDocument/2006/relationships/customXml" Target="../ink/ink454.xml"/><Relationship Id="rId529" Type="http://schemas.openxmlformats.org/officeDocument/2006/relationships/customXml" Target="../ink/ink510.xml"/><Relationship Id="rId680" Type="http://schemas.openxmlformats.org/officeDocument/2006/relationships/customXml" Target="../ink/ink660.xml"/><Relationship Id="rId30" Type="http://schemas.openxmlformats.org/officeDocument/2006/relationships/customXml" Target="../ink/ink30.xml"/><Relationship Id="rId126" Type="http://schemas.openxmlformats.org/officeDocument/2006/relationships/image" Target="../media/image45.png"/><Relationship Id="rId168" Type="http://schemas.openxmlformats.org/officeDocument/2006/relationships/customXml" Target="../ink/ink152.xml"/><Relationship Id="rId333" Type="http://schemas.openxmlformats.org/officeDocument/2006/relationships/customXml" Target="../ink/ink314.xml"/><Relationship Id="rId540" Type="http://schemas.openxmlformats.org/officeDocument/2006/relationships/customXml" Target="../ink/ink521.xml"/><Relationship Id="rId72" Type="http://schemas.openxmlformats.org/officeDocument/2006/relationships/customXml" Target="../ink/ink67.xml"/><Relationship Id="rId375" Type="http://schemas.openxmlformats.org/officeDocument/2006/relationships/customXml" Target="../ink/ink356.xml"/><Relationship Id="rId582" Type="http://schemas.openxmlformats.org/officeDocument/2006/relationships/customXml" Target="../ink/ink562.xml"/><Relationship Id="rId638" Type="http://schemas.openxmlformats.org/officeDocument/2006/relationships/customXml" Target="../ink/ink618.xml"/><Relationship Id="rId3" Type="http://schemas.openxmlformats.org/officeDocument/2006/relationships/customXml" Target="../ink/ink5.xml"/><Relationship Id="rId235" Type="http://schemas.openxmlformats.org/officeDocument/2006/relationships/customXml" Target="../ink/ink216.xml"/><Relationship Id="rId277" Type="http://schemas.openxmlformats.org/officeDocument/2006/relationships/customXml" Target="../ink/ink258.xml"/><Relationship Id="rId400" Type="http://schemas.openxmlformats.org/officeDocument/2006/relationships/customXml" Target="../ink/ink381.xml"/><Relationship Id="rId442" Type="http://schemas.openxmlformats.org/officeDocument/2006/relationships/customXml" Target="../ink/ink423.xml"/><Relationship Id="rId484" Type="http://schemas.openxmlformats.org/officeDocument/2006/relationships/customXml" Target="../ink/ink465.xml"/><Relationship Id="rId705" Type="http://schemas.openxmlformats.org/officeDocument/2006/relationships/image" Target="../media/image33.png"/><Relationship Id="rId137" Type="http://schemas.openxmlformats.org/officeDocument/2006/relationships/customXml" Target="../ink/ink125.xml"/><Relationship Id="rId302" Type="http://schemas.openxmlformats.org/officeDocument/2006/relationships/customXml" Target="../ink/ink283.xml"/><Relationship Id="rId344" Type="http://schemas.openxmlformats.org/officeDocument/2006/relationships/customXml" Target="../ink/ink325.xml"/><Relationship Id="rId691" Type="http://schemas.openxmlformats.org/officeDocument/2006/relationships/customXml" Target="../ink/ink671.xml"/><Relationship Id="rId41" Type="http://schemas.openxmlformats.org/officeDocument/2006/relationships/customXml" Target="../ink/ink40.xml"/><Relationship Id="rId83" Type="http://schemas.openxmlformats.org/officeDocument/2006/relationships/customXml" Target="../ink/ink77.xml"/><Relationship Id="rId179" Type="http://schemas.openxmlformats.org/officeDocument/2006/relationships/customXml" Target="../ink/ink162.xml"/><Relationship Id="rId386" Type="http://schemas.openxmlformats.org/officeDocument/2006/relationships/customXml" Target="../ink/ink367.xml"/><Relationship Id="rId551" Type="http://schemas.openxmlformats.org/officeDocument/2006/relationships/customXml" Target="../ink/ink532.xml"/><Relationship Id="rId593" Type="http://schemas.openxmlformats.org/officeDocument/2006/relationships/customXml" Target="../ink/ink573.xml"/><Relationship Id="rId607" Type="http://schemas.openxmlformats.org/officeDocument/2006/relationships/customXml" Target="../ink/ink587.xml"/><Relationship Id="rId649" Type="http://schemas.openxmlformats.org/officeDocument/2006/relationships/customXml" Target="../ink/ink629.xml"/><Relationship Id="rId190" Type="http://schemas.openxmlformats.org/officeDocument/2006/relationships/customXml" Target="../ink/ink172.xml"/><Relationship Id="rId204" Type="http://schemas.openxmlformats.org/officeDocument/2006/relationships/customXml" Target="../ink/ink186.xml"/><Relationship Id="rId246" Type="http://schemas.openxmlformats.org/officeDocument/2006/relationships/customXml" Target="../ink/ink227.xml"/><Relationship Id="rId288" Type="http://schemas.openxmlformats.org/officeDocument/2006/relationships/customXml" Target="../ink/ink269.xml"/><Relationship Id="rId411" Type="http://schemas.openxmlformats.org/officeDocument/2006/relationships/customXml" Target="../ink/ink392.xml"/><Relationship Id="rId453" Type="http://schemas.openxmlformats.org/officeDocument/2006/relationships/customXml" Target="../ink/ink434.xml"/><Relationship Id="rId509" Type="http://schemas.openxmlformats.org/officeDocument/2006/relationships/customXml" Target="../ink/ink490.xml"/><Relationship Id="rId660" Type="http://schemas.openxmlformats.org/officeDocument/2006/relationships/customXml" Target="../ink/ink640.xml"/><Relationship Id="rId106" Type="http://schemas.openxmlformats.org/officeDocument/2006/relationships/customXml" Target="../ink/ink98.xml"/><Relationship Id="rId313" Type="http://schemas.openxmlformats.org/officeDocument/2006/relationships/customXml" Target="../ink/ink294.xml"/><Relationship Id="rId495" Type="http://schemas.openxmlformats.org/officeDocument/2006/relationships/customXml" Target="../ink/ink476.xml"/><Relationship Id="rId10" Type="http://schemas.openxmlformats.org/officeDocument/2006/relationships/customXml" Target="../ink/ink11.xml"/><Relationship Id="rId52" Type="http://schemas.openxmlformats.org/officeDocument/2006/relationships/image" Target="../media/image360.png"/><Relationship Id="rId94" Type="http://schemas.openxmlformats.org/officeDocument/2006/relationships/customXml" Target="../ink/ink86.xml"/><Relationship Id="rId148" Type="http://schemas.openxmlformats.org/officeDocument/2006/relationships/customXml" Target="../ink/ink135.xml"/><Relationship Id="rId355" Type="http://schemas.openxmlformats.org/officeDocument/2006/relationships/customXml" Target="../ink/ink336.xml"/><Relationship Id="rId397" Type="http://schemas.openxmlformats.org/officeDocument/2006/relationships/customXml" Target="../ink/ink378.xml"/><Relationship Id="rId520" Type="http://schemas.openxmlformats.org/officeDocument/2006/relationships/customXml" Target="../ink/ink501.xml"/><Relationship Id="rId562" Type="http://schemas.openxmlformats.org/officeDocument/2006/relationships/customXml" Target="../ink/ink542.xml"/><Relationship Id="rId618" Type="http://schemas.openxmlformats.org/officeDocument/2006/relationships/customXml" Target="../ink/ink598.xml"/><Relationship Id="rId215" Type="http://schemas.openxmlformats.org/officeDocument/2006/relationships/customXml" Target="../ink/ink196.xml"/><Relationship Id="rId257" Type="http://schemas.openxmlformats.org/officeDocument/2006/relationships/customXml" Target="../ink/ink238.xml"/><Relationship Id="rId422" Type="http://schemas.openxmlformats.org/officeDocument/2006/relationships/customXml" Target="../ink/ink403.xml"/><Relationship Id="rId464" Type="http://schemas.openxmlformats.org/officeDocument/2006/relationships/customXml" Target="../ink/ink445.xml"/><Relationship Id="rId299" Type="http://schemas.openxmlformats.org/officeDocument/2006/relationships/customXml" Target="../ink/ink280.xml"/><Relationship Id="rId63" Type="http://schemas.openxmlformats.org/officeDocument/2006/relationships/customXml" Target="../ink/ink58.xml"/><Relationship Id="rId159" Type="http://schemas.openxmlformats.org/officeDocument/2006/relationships/customXml" Target="../ink/ink144.xml"/><Relationship Id="rId366" Type="http://schemas.openxmlformats.org/officeDocument/2006/relationships/customXml" Target="../ink/ink347.xml"/><Relationship Id="rId573" Type="http://schemas.openxmlformats.org/officeDocument/2006/relationships/customXml" Target="../ink/ink553.xml"/><Relationship Id="rId226" Type="http://schemas.openxmlformats.org/officeDocument/2006/relationships/customXml" Target="../ink/ink207.xml"/><Relationship Id="rId433" Type="http://schemas.openxmlformats.org/officeDocument/2006/relationships/customXml" Target="../ink/ink414.xml"/><Relationship Id="rId640" Type="http://schemas.openxmlformats.org/officeDocument/2006/relationships/customXml" Target="../ink/ink620.xml"/><Relationship Id="rId74" Type="http://schemas.openxmlformats.org/officeDocument/2006/relationships/customXml" Target="../ink/ink69.xml"/><Relationship Id="rId377" Type="http://schemas.openxmlformats.org/officeDocument/2006/relationships/customXml" Target="../ink/ink358.xml"/><Relationship Id="rId500" Type="http://schemas.openxmlformats.org/officeDocument/2006/relationships/customXml" Target="../ink/ink481.xml"/><Relationship Id="rId584" Type="http://schemas.openxmlformats.org/officeDocument/2006/relationships/customXml" Target="../ink/ink564.xml"/><Relationship Id="rId5" Type="http://schemas.openxmlformats.org/officeDocument/2006/relationships/customXml" Target="../ink/ink6.xml"/><Relationship Id="rId237" Type="http://schemas.openxmlformats.org/officeDocument/2006/relationships/customXml" Target="../ink/ink218.xml"/><Relationship Id="rId444" Type="http://schemas.openxmlformats.org/officeDocument/2006/relationships/customXml" Target="../ink/ink425.xml"/><Relationship Id="rId651" Type="http://schemas.openxmlformats.org/officeDocument/2006/relationships/customXml" Target="../ink/ink631.xml"/><Relationship Id="rId290" Type="http://schemas.openxmlformats.org/officeDocument/2006/relationships/customXml" Target="../ink/ink271.xml"/><Relationship Id="rId304" Type="http://schemas.openxmlformats.org/officeDocument/2006/relationships/customXml" Target="../ink/ink285.xml"/><Relationship Id="rId388" Type="http://schemas.openxmlformats.org/officeDocument/2006/relationships/customXml" Target="../ink/ink369.xml"/><Relationship Id="rId511" Type="http://schemas.openxmlformats.org/officeDocument/2006/relationships/customXml" Target="../ink/ink492.xml"/><Relationship Id="rId609" Type="http://schemas.openxmlformats.org/officeDocument/2006/relationships/customXml" Target="../ink/ink589.xml"/><Relationship Id="rId85" Type="http://schemas.openxmlformats.org/officeDocument/2006/relationships/image" Target="../media/image40.png"/><Relationship Id="rId150" Type="http://schemas.openxmlformats.org/officeDocument/2006/relationships/customXml" Target="../ink/ink137.xml"/><Relationship Id="rId595" Type="http://schemas.openxmlformats.org/officeDocument/2006/relationships/customXml" Target="../ink/ink575.xml"/><Relationship Id="rId248" Type="http://schemas.openxmlformats.org/officeDocument/2006/relationships/customXml" Target="../ink/ink229.xml"/><Relationship Id="rId455" Type="http://schemas.openxmlformats.org/officeDocument/2006/relationships/customXml" Target="../ink/ink436.xml"/><Relationship Id="rId662" Type="http://schemas.openxmlformats.org/officeDocument/2006/relationships/customXml" Target="../ink/ink642.xml"/><Relationship Id="rId12" Type="http://schemas.openxmlformats.org/officeDocument/2006/relationships/customXml" Target="../ink/ink13.xml"/><Relationship Id="rId108" Type="http://schemas.openxmlformats.org/officeDocument/2006/relationships/image" Target="../media/image42.png"/><Relationship Id="rId315" Type="http://schemas.openxmlformats.org/officeDocument/2006/relationships/customXml" Target="../ink/ink296.xml"/><Relationship Id="rId522" Type="http://schemas.openxmlformats.org/officeDocument/2006/relationships/customXml" Target="../ink/ink503.xml"/><Relationship Id="rId96" Type="http://schemas.openxmlformats.org/officeDocument/2006/relationships/customXml" Target="../ink/ink88.xml"/><Relationship Id="rId161" Type="http://schemas.openxmlformats.org/officeDocument/2006/relationships/customXml" Target="../ink/ink146.xml"/><Relationship Id="rId399" Type="http://schemas.openxmlformats.org/officeDocument/2006/relationships/customXml" Target="../ink/ink380.xml"/><Relationship Id="rId259" Type="http://schemas.openxmlformats.org/officeDocument/2006/relationships/customXml" Target="../ink/ink240.xml"/><Relationship Id="rId466" Type="http://schemas.openxmlformats.org/officeDocument/2006/relationships/customXml" Target="../ink/ink447.xml"/><Relationship Id="rId673" Type="http://schemas.openxmlformats.org/officeDocument/2006/relationships/customXml" Target="../ink/ink653.xml"/><Relationship Id="rId23" Type="http://schemas.openxmlformats.org/officeDocument/2006/relationships/customXml" Target="../ink/ink23.xml"/><Relationship Id="rId119" Type="http://schemas.openxmlformats.org/officeDocument/2006/relationships/customXml" Target="../ink/ink109.xml"/><Relationship Id="rId326" Type="http://schemas.openxmlformats.org/officeDocument/2006/relationships/customXml" Target="../ink/ink307.xml"/><Relationship Id="rId533" Type="http://schemas.openxmlformats.org/officeDocument/2006/relationships/customXml" Target="../ink/ink514.xml"/><Relationship Id="rId172" Type="http://schemas.openxmlformats.org/officeDocument/2006/relationships/customXml" Target="../ink/ink155.xml"/><Relationship Id="rId477" Type="http://schemas.openxmlformats.org/officeDocument/2006/relationships/customXml" Target="../ink/ink458.xml"/><Relationship Id="rId600" Type="http://schemas.openxmlformats.org/officeDocument/2006/relationships/customXml" Target="../ink/ink580.xml"/><Relationship Id="rId684" Type="http://schemas.openxmlformats.org/officeDocument/2006/relationships/customXml" Target="../ink/ink664.xml"/><Relationship Id="rId337" Type="http://schemas.openxmlformats.org/officeDocument/2006/relationships/customXml" Target="../ink/ink318.xml"/><Relationship Id="rId34" Type="http://schemas.openxmlformats.org/officeDocument/2006/relationships/customXml" Target="../ink/ink34.xml"/><Relationship Id="rId544" Type="http://schemas.openxmlformats.org/officeDocument/2006/relationships/customXml" Target="../ink/ink525.xml"/><Relationship Id="rId183" Type="http://schemas.openxmlformats.org/officeDocument/2006/relationships/customXml" Target="../ink/ink165.xml"/><Relationship Id="rId390" Type="http://schemas.openxmlformats.org/officeDocument/2006/relationships/customXml" Target="../ink/ink371.xml"/><Relationship Id="rId404" Type="http://schemas.openxmlformats.org/officeDocument/2006/relationships/customXml" Target="../ink/ink385.xml"/><Relationship Id="rId611" Type="http://schemas.openxmlformats.org/officeDocument/2006/relationships/customXml" Target="../ink/ink591.xml"/><Relationship Id="rId250" Type="http://schemas.openxmlformats.org/officeDocument/2006/relationships/customXml" Target="../ink/ink231.xml"/><Relationship Id="rId488" Type="http://schemas.openxmlformats.org/officeDocument/2006/relationships/customXml" Target="../ink/ink469.xml"/><Relationship Id="rId695" Type="http://schemas.openxmlformats.org/officeDocument/2006/relationships/customXml" Target="../ink/ink675.xml"/><Relationship Id="rId709" Type="http://schemas.openxmlformats.org/officeDocument/2006/relationships/image" Target="../media/image55.png"/><Relationship Id="rId45" Type="http://schemas.openxmlformats.org/officeDocument/2006/relationships/customXml" Target="../ink/ink43.xml"/><Relationship Id="rId110" Type="http://schemas.openxmlformats.org/officeDocument/2006/relationships/customXml" Target="../ink/ink101.xml"/><Relationship Id="rId348" Type="http://schemas.openxmlformats.org/officeDocument/2006/relationships/customXml" Target="../ink/ink329.xml"/><Relationship Id="rId555" Type="http://schemas.openxmlformats.org/officeDocument/2006/relationships/customXml" Target="../ink/ink536.xml"/><Relationship Id="rId194" Type="http://schemas.openxmlformats.org/officeDocument/2006/relationships/customXml" Target="../ink/ink176.xml"/><Relationship Id="rId208" Type="http://schemas.openxmlformats.org/officeDocument/2006/relationships/customXml" Target="../ink/ink190.xml"/><Relationship Id="rId415" Type="http://schemas.openxmlformats.org/officeDocument/2006/relationships/customXml" Target="../ink/ink396.xml"/><Relationship Id="rId622" Type="http://schemas.openxmlformats.org/officeDocument/2006/relationships/customXml" Target="../ink/ink602.xml"/><Relationship Id="rId261" Type="http://schemas.openxmlformats.org/officeDocument/2006/relationships/customXml" Target="../ink/ink242.xml"/><Relationship Id="rId499" Type="http://schemas.openxmlformats.org/officeDocument/2006/relationships/customXml" Target="../ink/ink480.xml"/><Relationship Id="rId56" Type="http://schemas.openxmlformats.org/officeDocument/2006/relationships/customXml" Target="../ink/ink53.xml"/><Relationship Id="rId359" Type="http://schemas.openxmlformats.org/officeDocument/2006/relationships/customXml" Target="../ink/ink340.xml"/><Relationship Id="rId566" Type="http://schemas.openxmlformats.org/officeDocument/2006/relationships/customXml" Target="../ink/ink546.xml"/><Relationship Id="rId121" Type="http://schemas.openxmlformats.org/officeDocument/2006/relationships/customXml" Target="../ink/ink111.xml"/><Relationship Id="rId219" Type="http://schemas.openxmlformats.org/officeDocument/2006/relationships/customXml" Target="../ink/ink200.xml"/><Relationship Id="rId426" Type="http://schemas.openxmlformats.org/officeDocument/2006/relationships/customXml" Target="../ink/ink407.xml"/><Relationship Id="rId633" Type="http://schemas.openxmlformats.org/officeDocument/2006/relationships/customXml" Target="../ink/ink613.xml"/><Relationship Id="rId67" Type="http://schemas.openxmlformats.org/officeDocument/2006/relationships/customXml" Target="../ink/ink62.xml"/><Relationship Id="rId272" Type="http://schemas.openxmlformats.org/officeDocument/2006/relationships/customXml" Target="../ink/ink253.xml"/><Relationship Id="rId577" Type="http://schemas.openxmlformats.org/officeDocument/2006/relationships/customXml" Target="../ink/ink557.xml"/><Relationship Id="rId700" Type="http://schemas.openxmlformats.org/officeDocument/2006/relationships/customXml" Target="../ink/ink680.xml"/><Relationship Id="rId132" Type="http://schemas.openxmlformats.org/officeDocument/2006/relationships/customXml" Target="../ink/ink120.xml"/><Relationship Id="rId437" Type="http://schemas.openxmlformats.org/officeDocument/2006/relationships/customXml" Target="../ink/ink418.xml"/><Relationship Id="rId644" Type="http://schemas.openxmlformats.org/officeDocument/2006/relationships/customXml" Target="../ink/ink624.xml"/><Relationship Id="rId283" Type="http://schemas.openxmlformats.org/officeDocument/2006/relationships/customXml" Target="../ink/ink264.xml"/><Relationship Id="rId490" Type="http://schemas.openxmlformats.org/officeDocument/2006/relationships/customXml" Target="../ink/ink471.xml"/><Relationship Id="rId504" Type="http://schemas.openxmlformats.org/officeDocument/2006/relationships/customXml" Target="../ink/ink485.xml"/><Relationship Id="rId78" Type="http://schemas.openxmlformats.org/officeDocument/2006/relationships/customXml" Target="../ink/ink73.xml"/><Relationship Id="rId143" Type="http://schemas.openxmlformats.org/officeDocument/2006/relationships/customXml" Target="../ink/ink131.xml"/><Relationship Id="rId350" Type="http://schemas.openxmlformats.org/officeDocument/2006/relationships/customXml" Target="../ink/ink331.xml"/><Relationship Id="rId588" Type="http://schemas.openxmlformats.org/officeDocument/2006/relationships/customXml" Target="../ink/ink568.xml"/><Relationship Id="rId9" Type="http://schemas.openxmlformats.org/officeDocument/2006/relationships/customXml" Target="../ink/ink10.xml"/><Relationship Id="rId210" Type="http://schemas.openxmlformats.org/officeDocument/2006/relationships/customXml" Target="../ink/ink191.xml"/><Relationship Id="rId448" Type="http://schemas.openxmlformats.org/officeDocument/2006/relationships/customXml" Target="../ink/ink429.xml"/><Relationship Id="rId655" Type="http://schemas.openxmlformats.org/officeDocument/2006/relationships/customXml" Target="../ink/ink635.xml"/><Relationship Id="rId294" Type="http://schemas.openxmlformats.org/officeDocument/2006/relationships/customXml" Target="../ink/ink275.xml"/><Relationship Id="rId308" Type="http://schemas.openxmlformats.org/officeDocument/2006/relationships/customXml" Target="../ink/ink289.xml"/><Relationship Id="rId515" Type="http://schemas.openxmlformats.org/officeDocument/2006/relationships/customXml" Target="../ink/ink496.xml"/><Relationship Id="rId89" Type="http://schemas.openxmlformats.org/officeDocument/2006/relationships/image" Target="../media/image41.png"/><Relationship Id="rId154" Type="http://schemas.openxmlformats.org/officeDocument/2006/relationships/customXml" Target="../ink/ink139.xml"/><Relationship Id="rId361" Type="http://schemas.openxmlformats.org/officeDocument/2006/relationships/customXml" Target="../ink/ink342.xml"/><Relationship Id="rId599" Type="http://schemas.openxmlformats.org/officeDocument/2006/relationships/customXml" Target="../ink/ink579.xml"/><Relationship Id="rId459" Type="http://schemas.openxmlformats.org/officeDocument/2006/relationships/customXml" Target="../ink/ink440.xml"/><Relationship Id="rId666" Type="http://schemas.openxmlformats.org/officeDocument/2006/relationships/customXml" Target="../ink/ink646.xml"/><Relationship Id="rId16" Type="http://schemas.openxmlformats.org/officeDocument/2006/relationships/customXml" Target="../ink/ink17.xml"/><Relationship Id="rId221" Type="http://schemas.openxmlformats.org/officeDocument/2006/relationships/customXml" Target="../ink/ink202.xml"/><Relationship Id="rId319" Type="http://schemas.openxmlformats.org/officeDocument/2006/relationships/customXml" Target="../ink/ink300.xml"/><Relationship Id="rId526" Type="http://schemas.openxmlformats.org/officeDocument/2006/relationships/customXml" Target="../ink/ink507.xml"/><Relationship Id="rId165" Type="http://schemas.openxmlformats.org/officeDocument/2006/relationships/customXml" Target="../ink/ink149.xml"/><Relationship Id="rId372" Type="http://schemas.openxmlformats.org/officeDocument/2006/relationships/customXml" Target="../ink/ink353.xml"/><Relationship Id="rId677" Type="http://schemas.openxmlformats.org/officeDocument/2006/relationships/customXml" Target="../ink/ink657.xml"/><Relationship Id="rId232" Type="http://schemas.openxmlformats.org/officeDocument/2006/relationships/customXml" Target="../ink/ink213.xml"/><Relationship Id="rId27" Type="http://schemas.openxmlformats.org/officeDocument/2006/relationships/customXml" Target="../ink/ink27.xml"/><Relationship Id="rId537" Type="http://schemas.openxmlformats.org/officeDocument/2006/relationships/customXml" Target="../ink/ink518.xml"/><Relationship Id="rId80" Type="http://schemas.openxmlformats.org/officeDocument/2006/relationships/image" Target="../media/image39.png"/><Relationship Id="rId176" Type="http://schemas.openxmlformats.org/officeDocument/2006/relationships/customXml" Target="../ink/ink159.xml"/><Relationship Id="rId383" Type="http://schemas.openxmlformats.org/officeDocument/2006/relationships/customXml" Target="../ink/ink364.xml"/><Relationship Id="rId590" Type="http://schemas.openxmlformats.org/officeDocument/2006/relationships/customXml" Target="../ink/ink570.xml"/><Relationship Id="rId604" Type="http://schemas.openxmlformats.org/officeDocument/2006/relationships/customXml" Target="../ink/ink584.xml"/><Relationship Id="rId243" Type="http://schemas.openxmlformats.org/officeDocument/2006/relationships/customXml" Target="../ink/ink224.xml"/><Relationship Id="rId450" Type="http://schemas.openxmlformats.org/officeDocument/2006/relationships/customXml" Target="../ink/ink431.xml"/><Relationship Id="rId688" Type="http://schemas.openxmlformats.org/officeDocument/2006/relationships/customXml" Target="../ink/ink668.xml"/><Relationship Id="rId38" Type="http://schemas.openxmlformats.org/officeDocument/2006/relationships/customXml" Target="../ink/ink38.xml"/><Relationship Id="rId103" Type="http://schemas.openxmlformats.org/officeDocument/2006/relationships/customXml" Target="../ink/ink95.xml"/><Relationship Id="rId310" Type="http://schemas.openxmlformats.org/officeDocument/2006/relationships/customXml" Target="../ink/ink291.xml"/><Relationship Id="rId548" Type="http://schemas.openxmlformats.org/officeDocument/2006/relationships/customXml" Target="../ink/ink529.xml"/><Relationship Id="rId91" Type="http://schemas.openxmlformats.org/officeDocument/2006/relationships/customXml" Target="../ink/ink83.xml"/><Relationship Id="rId187" Type="http://schemas.openxmlformats.org/officeDocument/2006/relationships/customXml" Target="../ink/ink169.xml"/><Relationship Id="rId394" Type="http://schemas.openxmlformats.org/officeDocument/2006/relationships/customXml" Target="../ink/ink375.xml"/><Relationship Id="rId408" Type="http://schemas.openxmlformats.org/officeDocument/2006/relationships/customXml" Target="../ink/ink389.xml"/><Relationship Id="rId615" Type="http://schemas.openxmlformats.org/officeDocument/2006/relationships/customXml" Target="../ink/ink595.xml"/><Relationship Id="rId254" Type="http://schemas.openxmlformats.org/officeDocument/2006/relationships/customXml" Target="../ink/ink235.xml"/><Relationship Id="rId699" Type="http://schemas.openxmlformats.org/officeDocument/2006/relationships/customXml" Target="../ink/ink679.xml"/><Relationship Id="rId49" Type="http://schemas.openxmlformats.org/officeDocument/2006/relationships/customXml" Target="../ink/ink47.xml"/><Relationship Id="rId114" Type="http://schemas.openxmlformats.org/officeDocument/2006/relationships/customXml" Target="../ink/ink105.xml"/><Relationship Id="rId461" Type="http://schemas.openxmlformats.org/officeDocument/2006/relationships/customXml" Target="../ink/ink442.xml"/><Relationship Id="rId559" Type="http://schemas.openxmlformats.org/officeDocument/2006/relationships/customXml" Target="../ink/ink539.xml"/><Relationship Id="rId198" Type="http://schemas.openxmlformats.org/officeDocument/2006/relationships/customXml" Target="../ink/ink180.xml"/><Relationship Id="rId321" Type="http://schemas.openxmlformats.org/officeDocument/2006/relationships/customXml" Target="../ink/ink302.xml"/><Relationship Id="rId419" Type="http://schemas.openxmlformats.org/officeDocument/2006/relationships/customXml" Target="../ink/ink400.xml"/><Relationship Id="rId626" Type="http://schemas.openxmlformats.org/officeDocument/2006/relationships/customXml" Target="../ink/ink606.xml"/><Relationship Id="rId265" Type="http://schemas.openxmlformats.org/officeDocument/2006/relationships/customXml" Target="../ink/ink246.xml"/><Relationship Id="rId472" Type="http://schemas.openxmlformats.org/officeDocument/2006/relationships/customXml" Target="../ink/ink453.xml"/><Relationship Id="rId125" Type="http://schemas.openxmlformats.org/officeDocument/2006/relationships/customXml" Target="../ink/ink114.xml"/><Relationship Id="rId332" Type="http://schemas.openxmlformats.org/officeDocument/2006/relationships/customXml" Target="../ink/ink3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9EE64-25D8-084C-887C-530F4EE60084}"/>
              </a:ext>
            </a:extLst>
          </p:cNvPr>
          <p:cNvSpPr>
            <a:spLocks noGrp="1"/>
          </p:cNvSpPr>
          <p:nvPr>
            <p:ph type="ctrTitle"/>
          </p:nvPr>
        </p:nvSpPr>
        <p:spPr>
          <a:xfrm>
            <a:off x="1371600" y="1885950"/>
            <a:ext cx="7239000" cy="564355"/>
          </a:xfrm>
        </p:spPr>
        <p:txBody>
          <a:bodyPr>
            <a:normAutofit fontScale="90000"/>
          </a:bodyPr>
          <a:lstStyle/>
          <a:p>
            <a:pPr algn="ctr"/>
            <a:r>
              <a:rPr lang="en-US" b="1" dirty="0"/>
              <a:t>The Effect of Sprawl Development on Food Access in the United States</a:t>
            </a:r>
          </a:p>
        </p:txBody>
      </p:sp>
      <p:sp>
        <p:nvSpPr>
          <p:cNvPr id="3" name="Subtitle 2">
            <a:extLst>
              <a:ext uri="{FF2B5EF4-FFF2-40B4-BE49-F238E27FC236}">
                <a16:creationId xmlns:a16="http://schemas.microsoft.com/office/drawing/2014/main" id="{AA5D964D-B1D1-3548-9E2B-08EB07640181}"/>
              </a:ext>
            </a:extLst>
          </p:cNvPr>
          <p:cNvSpPr>
            <a:spLocks noGrp="1"/>
          </p:cNvSpPr>
          <p:nvPr>
            <p:ph type="subTitle" idx="1"/>
          </p:nvPr>
        </p:nvSpPr>
        <p:spPr>
          <a:xfrm>
            <a:off x="1447800" y="3105150"/>
            <a:ext cx="7086600" cy="1015207"/>
          </a:xfrm>
        </p:spPr>
        <p:txBody>
          <a:bodyPr>
            <a:normAutofit fontScale="92500" lnSpcReduction="10000"/>
          </a:bodyPr>
          <a:lstStyle/>
          <a:p>
            <a:pPr algn="ctr"/>
            <a:r>
              <a:rPr lang="en-US" b="1" dirty="0"/>
              <a:t>Stephanie Schauder</a:t>
            </a:r>
          </a:p>
          <a:p>
            <a:pPr algn="ctr"/>
            <a:r>
              <a:rPr lang="en-US" dirty="0"/>
              <a:t>Department of Economics</a:t>
            </a:r>
          </a:p>
          <a:p>
            <a:pPr algn="ctr"/>
            <a:r>
              <a:rPr lang="en-US" dirty="0"/>
              <a:t>Cornell University </a:t>
            </a:r>
          </a:p>
        </p:txBody>
      </p:sp>
      <p:sp>
        <p:nvSpPr>
          <p:cNvPr id="5" name="Date Placeholder 4">
            <a:extLst>
              <a:ext uri="{FF2B5EF4-FFF2-40B4-BE49-F238E27FC236}">
                <a16:creationId xmlns:a16="http://schemas.microsoft.com/office/drawing/2014/main" id="{669C0380-B82A-0C4C-AD82-B938AA550D39}"/>
              </a:ext>
            </a:extLst>
          </p:cNvPr>
          <p:cNvSpPr>
            <a:spLocks noGrp="1"/>
          </p:cNvSpPr>
          <p:nvPr>
            <p:ph type="dt" sz="half" idx="10"/>
          </p:nvPr>
        </p:nvSpPr>
        <p:spPr/>
        <p:txBody>
          <a:bodyPr/>
          <a:lstStyle/>
          <a:p>
            <a:fld id="{7D7DD9F8-106F-EF49-9D75-44FAF30F19EE}" type="datetime1">
              <a:rPr lang="en-US" smtClean="0"/>
              <a:t>1/14/20</a:t>
            </a:fld>
            <a:endParaRPr lang="en-US"/>
          </a:p>
        </p:txBody>
      </p:sp>
    </p:spTree>
    <p:extLst>
      <p:ext uri="{BB962C8B-B14F-4D97-AF65-F5344CB8AC3E}">
        <p14:creationId xmlns:p14="http://schemas.microsoft.com/office/powerpoint/2010/main" val="313682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2C851-AFCE-A745-A76E-D28A4C0000C2}"/>
              </a:ext>
            </a:extLst>
          </p:cNvPr>
          <p:cNvSpPr>
            <a:spLocks noGrp="1"/>
          </p:cNvSpPr>
          <p:nvPr>
            <p:ph type="body" sz="quarter" idx="13"/>
          </p:nvPr>
        </p:nvSpPr>
        <p:spPr>
          <a:xfrm>
            <a:off x="285753" y="1085851"/>
            <a:ext cx="8678863" cy="3771899"/>
          </a:xfrm>
        </p:spPr>
        <p:txBody>
          <a:bodyPr>
            <a:normAutofit lnSpcReduction="10000"/>
          </a:bodyPr>
          <a:lstStyle/>
          <a:p>
            <a:r>
              <a:rPr lang="en-US" dirty="0"/>
              <a:t>There is a lack of economics research investigating why food access problems arise in the first place </a:t>
            </a:r>
            <a:r>
              <a:rPr lang="en-US" sz="1800" dirty="0"/>
              <a:t>(</a:t>
            </a:r>
            <a:r>
              <a:rPr lang="en-US" sz="1800" dirty="0" err="1"/>
              <a:t>Bitler</a:t>
            </a:r>
            <a:r>
              <a:rPr lang="en-US" sz="1800" dirty="0"/>
              <a:t> and Haider, 2011) </a:t>
            </a:r>
          </a:p>
          <a:p>
            <a:endParaRPr lang="en-US" sz="1100" dirty="0"/>
          </a:p>
          <a:p>
            <a:r>
              <a:rPr lang="en-US" dirty="0"/>
              <a:t>Build off the agent-based modeling literature by building a model with heterogeneous transportation costs</a:t>
            </a:r>
          </a:p>
          <a:p>
            <a:endParaRPr lang="en-US" sz="1200" dirty="0"/>
          </a:p>
          <a:p>
            <a:r>
              <a:rPr lang="en-US" dirty="0"/>
              <a:t>I test the implications of the simulation with a reduced form model to attempt to show causality</a:t>
            </a:r>
          </a:p>
          <a:p>
            <a:endParaRPr lang="en-US" sz="1100" dirty="0"/>
          </a:p>
          <a:p>
            <a:r>
              <a:rPr lang="en-US" dirty="0"/>
              <a:t>Use an instrument that could be applied in future research on food access</a:t>
            </a:r>
          </a:p>
        </p:txBody>
      </p:sp>
      <p:sp>
        <p:nvSpPr>
          <p:cNvPr id="3" name="Title 2">
            <a:extLst>
              <a:ext uri="{FF2B5EF4-FFF2-40B4-BE49-F238E27FC236}">
                <a16:creationId xmlns:a16="http://schemas.microsoft.com/office/drawing/2014/main" id="{B054E55C-47C5-2E40-ACA3-DCB734EBA937}"/>
              </a:ext>
            </a:extLst>
          </p:cNvPr>
          <p:cNvSpPr>
            <a:spLocks noGrp="1"/>
          </p:cNvSpPr>
          <p:nvPr>
            <p:ph type="title"/>
          </p:nvPr>
        </p:nvSpPr>
        <p:spPr/>
        <p:txBody>
          <a:bodyPr>
            <a:normAutofit fontScale="90000"/>
          </a:bodyPr>
          <a:lstStyle/>
          <a:p>
            <a:r>
              <a:rPr lang="en-US" dirty="0"/>
              <a:t>Contribution</a:t>
            </a:r>
          </a:p>
        </p:txBody>
      </p:sp>
    </p:spTree>
    <p:extLst>
      <p:ext uri="{BB962C8B-B14F-4D97-AF65-F5344CB8AC3E}">
        <p14:creationId xmlns:p14="http://schemas.microsoft.com/office/powerpoint/2010/main" val="179296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9E9027-8999-6C44-8CB7-860D8C443466}"/>
              </a:ext>
            </a:extLst>
          </p:cNvPr>
          <p:cNvSpPr>
            <a:spLocks noGrp="1"/>
          </p:cNvSpPr>
          <p:nvPr>
            <p:ph type="body" sz="quarter" idx="13"/>
          </p:nvPr>
        </p:nvSpPr>
        <p:spPr>
          <a:xfrm>
            <a:off x="285753" y="1085851"/>
            <a:ext cx="8678863" cy="3848099"/>
          </a:xfrm>
        </p:spPr>
        <p:txBody>
          <a:bodyPr>
            <a:normAutofit/>
          </a:bodyPr>
          <a:lstStyle/>
          <a:p>
            <a:r>
              <a:rPr lang="en-US" dirty="0"/>
              <a:t>Goal: Understand if the car dependence of a city could </a:t>
            </a:r>
            <a:r>
              <a:rPr lang="en-US" i="1" dirty="0"/>
              <a:t>theoretically</a:t>
            </a:r>
            <a:r>
              <a:rPr lang="en-US" dirty="0"/>
              <a:t> affect the number of grocery stores</a:t>
            </a:r>
          </a:p>
          <a:p>
            <a:endParaRPr lang="en-US" sz="1100" dirty="0"/>
          </a:p>
          <a:p>
            <a:r>
              <a:rPr lang="en-US" dirty="0"/>
              <a:t>Simulate grocery store environment formation in 3,140 of the 3,142 U.S. counties</a:t>
            </a:r>
          </a:p>
          <a:p>
            <a:pPr marL="0" indent="0">
              <a:buNone/>
            </a:pPr>
            <a:endParaRPr lang="en-US" sz="1100" dirty="0"/>
          </a:p>
          <a:p>
            <a:r>
              <a:rPr lang="en-US" dirty="0"/>
              <a:t>I use the percentage of people who drive in each county as an indicator of sprawl </a:t>
            </a:r>
            <a:r>
              <a:rPr lang="en-US" sz="1800" dirty="0"/>
              <a:t>(Burchell, 1998)</a:t>
            </a:r>
          </a:p>
          <a:p>
            <a:endParaRPr lang="en-US" sz="1100" dirty="0"/>
          </a:p>
          <a:p>
            <a:r>
              <a:rPr lang="en-US" dirty="0"/>
              <a:t>Outcome is </a:t>
            </a:r>
            <a:r>
              <a:rPr lang="en-US" b="1" dirty="0"/>
              <a:t>“Number of Grocery Stores” </a:t>
            </a:r>
            <a:r>
              <a:rPr lang="en-US" dirty="0"/>
              <a:t>and </a:t>
            </a:r>
            <a:r>
              <a:rPr lang="en-US" b="1" dirty="0"/>
              <a:t>“Grocery Stores per 1,000 People” (GSPP)</a:t>
            </a:r>
          </a:p>
        </p:txBody>
      </p:sp>
      <p:sp>
        <p:nvSpPr>
          <p:cNvPr id="3" name="Title 2">
            <a:extLst>
              <a:ext uri="{FF2B5EF4-FFF2-40B4-BE49-F238E27FC236}">
                <a16:creationId xmlns:a16="http://schemas.microsoft.com/office/drawing/2014/main" id="{5F62AEFD-2F3B-C545-81F4-EA0C6E9E5DE1}"/>
              </a:ext>
            </a:extLst>
          </p:cNvPr>
          <p:cNvSpPr>
            <a:spLocks noGrp="1"/>
          </p:cNvSpPr>
          <p:nvPr>
            <p:ph type="title"/>
          </p:nvPr>
        </p:nvSpPr>
        <p:spPr/>
        <p:txBody>
          <a:bodyPr>
            <a:normAutofit fontScale="90000"/>
          </a:bodyPr>
          <a:lstStyle/>
          <a:p>
            <a:r>
              <a:rPr lang="en-US" dirty="0"/>
              <a:t>Agent-Based Simulation</a:t>
            </a:r>
          </a:p>
        </p:txBody>
      </p:sp>
    </p:spTree>
    <p:extLst>
      <p:ext uri="{BB962C8B-B14F-4D97-AF65-F5344CB8AC3E}">
        <p14:creationId xmlns:p14="http://schemas.microsoft.com/office/powerpoint/2010/main" val="354390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454E1-7110-E149-B421-ADB0FFA35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8" y="1200151"/>
            <a:ext cx="9143996" cy="2051351"/>
          </a:xfrm>
          <a:prstGeom prst="rect">
            <a:avLst/>
          </a:prstGeom>
        </p:spPr>
      </p:pic>
    </p:spTree>
    <p:extLst>
      <p:ext uri="{BB962C8B-B14F-4D97-AF65-F5344CB8AC3E}">
        <p14:creationId xmlns:p14="http://schemas.microsoft.com/office/powerpoint/2010/main" val="280051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C4BB09-6516-2D46-86DE-B11C3B13E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3" y="310890"/>
            <a:ext cx="8942054" cy="4521719"/>
          </a:xfrm>
          <a:prstGeom prst="rect">
            <a:avLst/>
          </a:prstGeom>
        </p:spPr>
      </p:pic>
    </p:spTree>
    <p:extLst>
      <p:ext uri="{BB962C8B-B14F-4D97-AF65-F5344CB8AC3E}">
        <p14:creationId xmlns:p14="http://schemas.microsoft.com/office/powerpoint/2010/main" val="14375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FF98FF-9372-2D4D-B631-518FA9C359D5}"/>
              </a:ext>
            </a:extLst>
          </p:cNvPr>
          <p:cNvSpPr>
            <a:spLocks noGrp="1"/>
          </p:cNvSpPr>
          <p:nvPr>
            <p:ph type="body" sz="quarter" idx="13"/>
          </p:nvPr>
        </p:nvSpPr>
        <p:spPr>
          <a:xfrm>
            <a:off x="76201" y="1085851"/>
            <a:ext cx="1752599" cy="4000499"/>
          </a:xfrm>
        </p:spPr>
        <p:txBody>
          <a:bodyPr>
            <a:normAutofit/>
          </a:bodyPr>
          <a:lstStyle/>
          <a:p>
            <a:pPr marL="0" indent="0">
              <a:buNone/>
            </a:pPr>
            <a:r>
              <a:rPr lang="en-US" sz="2200" dirty="0"/>
              <a:t>Population and percent of drivers establish baseline conditions</a:t>
            </a:r>
          </a:p>
          <a:p>
            <a:pPr marL="0" indent="0">
              <a:buNone/>
            </a:pPr>
            <a:endParaRPr lang="en-US" sz="2200" dirty="0"/>
          </a:p>
          <a:p>
            <a:pPr marL="0" indent="0">
              <a:buNone/>
            </a:pPr>
            <a:r>
              <a:rPr lang="en-US" sz="2200" dirty="0"/>
              <a:t>People and stores cannot move</a:t>
            </a:r>
          </a:p>
          <a:p>
            <a:pPr marL="0" indent="0">
              <a:buNone/>
            </a:pPr>
            <a:endParaRPr lang="en-US" sz="2200" dirty="0"/>
          </a:p>
        </p:txBody>
      </p:sp>
      <p:sp>
        <p:nvSpPr>
          <p:cNvPr id="3" name="Title 2">
            <a:extLst>
              <a:ext uri="{FF2B5EF4-FFF2-40B4-BE49-F238E27FC236}">
                <a16:creationId xmlns:a16="http://schemas.microsoft.com/office/drawing/2014/main" id="{59A136EB-5059-AB43-82F8-CD824B853849}"/>
              </a:ext>
            </a:extLst>
          </p:cNvPr>
          <p:cNvSpPr>
            <a:spLocks noGrp="1"/>
          </p:cNvSpPr>
          <p:nvPr>
            <p:ph type="title"/>
          </p:nvPr>
        </p:nvSpPr>
        <p:spPr>
          <a:xfrm>
            <a:off x="100264" y="443635"/>
            <a:ext cx="6554707" cy="452582"/>
          </a:xfrm>
        </p:spPr>
        <p:txBody>
          <a:bodyPr>
            <a:normAutofit fontScale="90000"/>
          </a:bodyPr>
          <a:lstStyle/>
          <a:p>
            <a:r>
              <a:rPr lang="en-US" dirty="0"/>
              <a:t>Setup</a:t>
            </a:r>
          </a:p>
        </p:txBody>
      </p:sp>
      <p:pic>
        <p:nvPicPr>
          <p:cNvPr id="5" name="Picture 4">
            <a:extLst>
              <a:ext uri="{FF2B5EF4-FFF2-40B4-BE49-F238E27FC236}">
                <a16:creationId xmlns:a16="http://schemas.microsoft.com/office/drawing/2014/main" id="{CEFFBCBC-3595-D14C-8711-195BF0DDA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54000"/>
            <a:ext cx="6934200" cy="4635500"/>
          </a:xfrm>
          <a:prstGeom prst="rect">
            <a:avLst/>
          </a:prstGeom>
        </p:spPr>
      </p:pic>
      <p:pic>
        <p:nvPicPr>
          <p:cNvPr id="6" name="Picture 5">
            <a:extLst>
              <a:ext uri="{FF2B5EF4-FFF2-40B4-BE49-F238E27FC236}">
                <a16:creationId xmlns:a16="http://schemas.microsoft.com/office/drawing/2014/main" id="{1F7E2EE2-0E72-CC49-97FB-AD53C05B3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406400"/>
            <a:ext cx="6934200" cy="4635500"/>
          </a:xfrm>
          <a:prstGeom prst="rect">
            <a:avLst/>
          </a:prstGeom>
        </p:spPr>
      </p:pic>
    </p:spTree>
    <p:extLst>
      <p:ext uri="{BB962C8B-B14F-4D97-AF65-F5344CB8AC3E}">
        <p14:creationId xmlns:p14="http://schemas.microsoft.com/office/powerpoint/2010/main" val="32338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72DBC82-D4AD-4E08-BE12-6C1A2FD4623B}"/>
                  </a:ext>
                </a:extLst>
              </p:cNvPr>
              <p:cNvSpPr>
                <a:spLocks noGrp="1"/>
              </p:cNvSpPr>
              <p:nvPr>
                <p:ph type="body" sz="quarter" idx="13"/>
              </p:nvPr>
            </p:nvSpPr>
            <p:spPr>
              <a:xfrm>
                <a:off x="285753" y="1085851"/>
                <a:ext cx="5657847" cy="3771899"/>
              </a:xfrm>
            </p:spPr>
            <p:txBody>
              <a:bodyPr>
                <a:normAutofit/>
              </a:bodyPr>
              <a:lstStyle/>
              <a:p>
                <a:pPr marL="0" indent="0">
                  <a:buNone/>
                </a:pP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𝑈</m:t>
                        </m:r>
                      </m:e>
                      <m:sub>
                        <m:r>
                          <a:rPr lang="en-US" sz="2000" b="0" i="1" smtClean="0">
                            <a:latin typeface="Cambria Math" panose="02040503050406030204" pitchFamily="18" charset="0"/>
                          </a:rPr>
                          <m:t>𝑖𝑡</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m:t>
                    </m:r>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𝑔</m:t>
                        </m:r>
                        <m:r>
                          <a:rPr lang="en-US" sz="2000" b="0" i="1" smtClean="0">
                            <a:latin typeface="Cambria Math" panose="02040503050406030204" pitchFamily="18" charset="0"/>
                          </a:rPr>
                          <m:t>∈</m:t>
                        </m:r>
                        <m:r>
                          <a:rPr lang="en-US" sz="2000" b="0" i="1" smtClean="0">
                            <a:latin typeface="Cambria Math" panose="02040503050406030204" pitchFamily="18" charset="0"/>
                          </a:rPr>
                          <m:t>𝐺</m:t>
                        </m:r>
                      </m:lim>
                    </m:limLow>
                    <m:d>
                      <m:dPr>
                        <m:begChr m:val="["/>
                        <m:endChr m:val="]"/>
                        <m:ctrlPr>
                          <a:rPr lang="en-US" sz="2000" i="1" smtClean="0">
                            <a:latin typeface="Cambria Math" panose="02040503050406030204" pitchFamily="18" charset="0"/>
                          </a:rPr>
                        </m:ctrlPr>
                      </m:dPr>
                      <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𝑖𝑡𝑔</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𝑋</m:t>
                                </m:r>
                              </m:e>
                              <m:sub>
                                <m:r>
                                  <a:rPr lang="en-US" sz="2000" b="0" i="1" smtClean="0">
                                    <a:latin typeface="Cambria Math" panose="02040503050406030204" pitchFamily="18" charset="0"/>
                                  </a:rPr>
                                  <m:t>𝑖𝑡𝑔</m:t>
                                </m:r>
                              </m:sub>
                            </m:sSub>
                            <m:r>
                              <a:rPr lang="en-US" sz="2000" b="0" i="1" smtClean="0">
                                <a:latin typeface="Cambria Math" panose="02040503050406030204" pitchFamily="18" charset="0"/>
                              </a:rPr>
                              <m:t>∈[0, ∞)</m:t>
                            </m:r>
                          </m:lim>
                        </m:limLow>
                        <m:r>
                          <a:rPr lang="en-US" sz="2000" b="0" i="1" smtClean="0">
                            <a:latin typeface="Cambria Math" panose="02040503050406030204" pitchFamily="18" charset="0"/>
                          </a:rPr>
                          <m:t>⁡</m:t>
                        </m:r>
                        <m:d>
                          <m:dPr>
                            <m:begChr m:val="["/>
                            <m:endChr m:val="]"/>
                            <m:ctrlPr>
                              <a:rPr lang="en-US" sz="2000" i="1" smtClean="0">
                                <a:latin typeface="Cambria Math" panose="02040503050406030204" pitchFamily="18" charset="0"/>
                              </a:rPr>
                            </m:ctrlPr>
                          </m:dPr>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𝑖𝑡𝑔</m:t>
                                        </m:r>
                                      </m:sub>
                                    </m:sSub>
                                  </m:e>
                                </m:d>
                              </m:e>
                              <m:sup>
                                <m:r>
                                  <a:rPr lang="en-US" sz="2000" b="0" i="1" smtClean="0">
                                    <a:latin typeface="Cambria Math" panose="02040503050406030204" pitchFamily="18" charset="0"/>
                                  </a:rPr>
                                  <m:t>𝑓</m:t>
                                </m:r>
                              </m:sup>
                            </m:sSup>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𝑖𝑡𝑔</m:t>
                                        </m:r>
                                      </m:sub>
                                    </m:sSub>
                                  </m:e>
                                </m:d>
                              </m:e>
                              <m:sup>
                                <m:r>
                                  <a:rPr lang="en-US" sz="2000" b="0" i="1" smtClean="0">
                                    <a:latin typeface="Cambria Math" panose="02040503050406030204" pitchFamily="18" charset="0"/>
                                  </a:rPr>
                                  <m:t>1−</m:t>
                                </m:r>
                                <m:r>
                                  <a:rPr lang="en-US" sz="2000" b="0" i="1" smtClean="0">
                                    <a:latin typeface="Cambria Math" panose="02040503050406030204" pitchFamily="18" charset="0"/>
                                  </a:rPr>
                                  <m:t>𝑓</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𝑖𝑔</m:t>
                                </m:r>
                              </m:sub>
                            </m:sSub>
                          </m:e>
                        </m:d>
                      </m:e>
                    </m:d>
                  </m:oMath>
                </a14:m>
                <a:r>
                  <a:rPr lang="en-US" sz="1800" dirty="0"/>
                  <a:t> </a:t>
                </a:r>
              </a:p>
              <a:p>
                <a:pPr marL="0" indent="0">
                  <a:buNone/>
                </a:pPr>
                <a:r>
                  <a:rPr lang="en-US" sz="18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Subject to: </a:t>
                </a:r>
              </a:p>
              <a:p>
                <a:pPr marL="0" indent="0">
                  <a:buNone/>
                </a:pPr>
                <a:endParaRPr lang="en-US" sz="900" dirty="0">
                  <a:latin typeface="Arial" panose="020B0604020202020204" pitchFamily="34" charset="0"/>
                  <a:cs typeface="Arial" panose="020B0604020202020204" pitchFamily="34" charset="0"/>
                </a:endParaRPr>
              </a:p>
              <a:p>
                <a:pPr marL="0" indent="0">
                  <a:buNone/>
                </a:pPr>
                <a:r>
                  <a:rPr lang="en-US" sz="1800" b="0" dirty="0"/>
                  <a:t>                              </a:t>
                </a:r>
                <a14:m>
                  <m:oMath xmlns:m="http://schemas.openxmlformats.org/officeDocument/2006/math">
                    <m:r>
                      <a:rPr lang="en-US" sz="2000" b="0" i="1" smtClean="0">
                        <a:latin typeface="Cambria Math" panose="02040503050406030204" pitchFamily="18" charset="0"/>
                      </a:rPr>
                      <m:t>𝐼</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𝑔𝑡</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𝑖𝑡𝑔</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𝑖𝑡𝑔</m:t>
                        </m:r>
                      </m:sub>
                    </m:sSub>
                  </m:oMath>
                </a14:m>
                <a:r>
                  <a:rPr lang="en-US" sz="1800" dirty="0"/>
                  <a:t> </a:t>
                </a:r>
              </a:p>
              <a:p>
                <a:pPr marL="0" indent="0">
                  <a:buNone/>
                </a:pPr>
                <a:endParaRPr lang="en-US" sz="900" dirty="0"/>
              </a:p>
              <a:p>
                <a:pPr marL="0" indent="0">
                  <a:buNone/>
                </a:pPr>
                <a:r>
                  <a:rPr lang="en-US" sz="18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Where:</a:t>
                </a:r>
              </a:p>
              <a:p>
                <a:pPr marL="0" indent="0">
                  <a:buNone/>
                </a:pPr>
                <a:endParaRPr lang="en-US" sz="900" dirty="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𝑖𝑔</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eqArr>
                            <m:eqArrPr>
                              <m:ctrlPr>
                                <a:rPr lang="en-US" sz="2000" b="0" i="1" smtClean="0">
                                  <a:latin typeface="Cambria Math" panose="02040503050406030204" pitchFamily="18" charset="0"/>
                                </a:rPr>
                              </m:ctrlPr>
                            </m:eqArrPr>
                            <m:e>
                              <m:r>
                                <a:rPr lang="en-US" sz="2000" b="0" i="1" smtClean="0">
                                  <a:latin typeface="Cambria Math" panose="02040503050406030204" pitchFamily="18" charset="0"/>
                                </a:rPr>
                                <m:t>𝑌</m:t>
                              </m:r>
                              <m:r>
                                <a:rPr lang="en-US" sz="2000" b="0" i="1" smtClean="0">
                                  <a:latin typeface="Cambria Math" panose="02040503050406030204" pitchFamily="18" charset="0"/>
                                </a:rPr>
                                <m:t>∗</m:t>
                              </m:r>
                              <m:r>
                                <a:rPr lang="en-US" sz="2000" b="0" i="1" smtClean="0">
                                  <a:latin typeface="Cambria Math" panose="02040503050406030204" pitchFamily="18" charset="0"/>
                                </a:rPr>
                                <m:t>𝑑𝑖𝑠𝑡𝑎𝑛𝑐</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𝑖𝑔</m:t>
                                  </m:r>
                                </m:sub>
                              </m:sSub>
                              <m:r>
                                <a:rPr lang="en-US" sz="2000" b="0" i="1" smtClean="0">
                                  <a:latin typeface="Cambria Math" panose="02040503050406030204" pitchFamily="18" charset="0"/>
                                </a:rPr>
                                <m:t>      </m:t>
                              </m:r>
                            </m:e>
                            <m:e>
                              <m:r>
                                <a:rPr lang="en-US" sz="2000" i="1">
                                  <a:solidFill>
                                    <a:srgbClr val="4D4F53"/>
                                  </a:solidFill>
                                  <a:latin typeface="Cambria Math" panose="02040503050406030204" pitchFamily="18" charset="0"/>
                                </a:rPr>
                                <m:t>𝑊</m:t>
                              </m:r>
                              <m:r>
                                <a:rPr lang="en-US" sz="2000" i="1">
                                  <a:solidFill>
                                    <a:srgbClr val="4D4F53"/>
                                  </a:solidFill>
                                  <a:latin typeface="Cambria Math" panose="02040503050406030204" pitchFamily="18" charset="0"/>
                                </a:rPr>
                                <m:t> ∗</m:t>
                              </m:r>
                              <m:d>
                                <m:dPr>
                                  <m:ctrlPr>
                                    <a:rPr lang="en-US" sz="2000" i="1">
                                      <a:solidFill>
                                        <a:srgbClr val="4D4F53"/>
                                      </a:solidFill>
                                      <a:latin typeface="Cambria Math" panose="02040503050406030204" pitchFamily="18" charset="0"/>
                                    </a:rPr>
                                  </m:ctrlPr>
                                </m:dPr>
                                <m:e>
                                  <m:sSup>
                                    <m:sSupPr>
                                      <m:ctrlPr>
                                        <a:rPr lang="en-US" sz="2000" i="1">
                                          <a:solidFill>
                                            <a:srgbClr val="4D4F53"/>
                                          </a:solidFill>
                                          <a:latin typeface="Cambria Math" panose="02040503050406030204" pitchFamily="18" charset="0"/>
                                        </a:rPr>
                                      </m:ctrlPr>
                                    </m:sSupPr>
                                    <m:e>
                                      <m:r>
                                        <a:rPr lang="en-US" sz="2000" i="1">
                                          <a:solidFill>
                                            <a:srgbClr val="4D4F53"/>
                                          </a:solidFill>
                                          <a:latin typeface="Cambria Math" panose="02040503050406030204" pitchFamily="18" charset="0"/>
                                        </a:rPr>
                                        <m:t>𝑍</m:t>
                                      </m:r>
                                    </m:e>
                                    <m:sup>
                                      <m:r>
                                        <a:rPr lang="en-US" sz="2000" i="1">
                                          <a:solidFill>
                                            <a:srgbClr val="4D4F53"/>
                                          </a:solidFill>
                                          <a:latin typeface="Cambria Math" panose="02040503050406030204" pitchFamily="18" charset="0"/>
                                        </a:rPr>
                                        <m:t>𝑑𝑖𝑠𝑡𝑎𝑛𝑐</m:t>
                                      </m:r>
                                      <m:sSub>
                                        <m:sSubPr>
                                          <m:ctrlPr>
                                            <a:rPr lang="en-US" sz="2000" i="1">
                                              <a:solidFill>
                                                <a:srgbClr val="4D4F53"/>
                                              </a:solidFill>
                                              <a:latin typeface="Cambria Math" panose="02040503050406030204" pitchFamily="18" charset="0"/>
                                            </a:rPr>
                                          </m:ctrlPr>
                                        </m:sSubPr>
                                        <m:e>
                                          <m:r>
                                            <a:rPr lang="en-US" sz="2000" i="1">
                                              <a:solidFill>
                                                <a:srgbClr val="4D4F53"/>
                                              </a:solidFill>
                                              <a:latin typeface="Cambria Math" panose="02040503050406030204" pitchFamily="18" charset="0"/>
                                            </a:rPr>
                                            <m:t>𝑒</m:t>
                                          </m:r>
                                        </m:e>
                                        <m:sub>
                                          <m:r>
                                            <a:rPr lang="en-US" sz="2000" i="1">
                                              <a:solidFill>
                                                <a:srgbClr val="4D4F53"/>
                                              </a:solidFill>
                                              <a:latin typeface="Cambria Math" panose="02040503050406030204" pitchFamily="18" charset="0"/>
                                            </a:rPr>
                                            <m:t>𝑖𝑔</m:t>
                                          </m:r>
                                        </m:sub>
                                      </m:sSub>
                                    </m:sup>
                                  </m:sSup>
                                </m:e>
                              </m:d>
                              <m:r>
                                <m:rPr>
                                  <m:nor/>
                                </m:rPr>
                                <a:rPr lang="en-US" sz="2000">
                                  <a:solidFill>
                                    <a:srgbClr val="4D4F53"/>
                                  </a:solidFill>
                                  <a:latin typeface="Cambria Math" panose="02040503050406030204" pitchFamily="18" charset="0"/>
                                </a:rPr>
                                <m:t> </m:t>
                              </m:r>
                            </m:e>
                          </m:eqArr>
                          <m:f>
                            <m:fPr>
                              <m:type m:val="noBar"/>
                              <m:ctrlPr>
                                <a:rPr lang="en-US" sz="2000" b="0" i="1" smtClean="0">
                                  <a:latin typeface="Cambria Math" panose="02040503050406030204" pitchFamily="18" charset="0"/>
                                </a:rPr>
                              </m:ctrlPr>
                            </m:fPr>
                            <m:num>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if</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the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consumer</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drives</m:t>
                              </m:r>
                              <m:r>
                                <m:rPr>
                                  <m:nor/>
                                </m:rPr>
                                <a:rPr lang="en-US" sz="2000" b="0" i="0" smtClean="0">
                                  <a:latin typeface="Cambria Math" panose="02040503050406030204" pitchFamily="18" charset="0"/>
                                </a:rPr>
                                <m:t>,</m:t>
                              </m:r>
                            </m:num>
                            <m:den>
                              <m:r>
                                <m:rPr>
                                  <m:nor/>
                                </m:rPr>
                                <a:rPr lang="en-US" sz="2000" b="0" i="0" smtClean="0">
                                  <a:latin typeface="Cambria Math" panose="02040503050406030204" pitchFamily="18" charset="0"/>
                                </a:rPr>
                                <m:t>if</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the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consumer</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walks</m:t>
                              </m:r>
                              <m:r>
                                <m:rPr>
                                  <m:nor/>
                                </m:rPr>
                                <a:rPr lang="en-US" sz="2000" b="0" i="0" smtClean="0">
                                  <a:latin typeface="Cambria Math" panose="02040503050406030204" pitchFamily="18" charset="0"/>
                                </a:rPr>
                                <m:t>.</m:t>
                              </m:r>
                            </m:den>
                          </m:f>
                        </m:e>
                      </m:d>
                    </m:oMath>
                  </m:oMathPara>
                </a14:m>
                <a:endParaRPr lang="en-US" sz="2000" dirty="0"/>
              </a:p>
            </p:txBody>
          </p:sp>
        </mc:Choice>
        <mc:Fallback xmlns="">
          <p:sp>
            <p:nvSpPr>
              <p:cNvPr id="2" name="Text Placeholder 1">
                <a:extLst>
                  <a:ext uri="{FF2B5EF4-FFF2-40B4-BE49-F238E27FC236}">
                    <a16:creationId xmlns:a16="http://schemas.microsoft.com/office/drawing/2014/main" id="{472DBC82-D4AD-4E08-BE12-6C1A2FD4623B}"/>
                  </a:ext>
                </a:extLst>
              </p:cNvPr>
              <p:cNvSpPr>
                <a:spLocks noGrp="1" noRot="1" noChangeAspect="1" noMove="1" noResize="1" noEditPoints="1" noAdjustHandles="1" noChangeArrowheads="1" noChangeShapeType="1" noTextEdit="1"/>
              </p:cNvSpPr>
              <p:nvPr>
                <p:ph type="body" sz="quarter" idx="13"/>
              </p:nvPr>
            </p:nvSpPr>
            <p:spPr>
              <a:xfrm>
                <a:off x="285753" y="1085851"/>
                <a:ext cx="5657847" cy="3771899"/>
              </a:xfrm>
              <a:blipFill>
                <a:blip r:embed="rId3"/>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935EC21-AF6D-4671-A3F8-912F4CB0ADAB}"/>
              </a:ext>
            </a:extLst>
          </p:cNvPr>
          <p:cNvSpPr>
            <a:spLocks noGrp="1"/>
          </p:cNvSpPr>
          <p:nvPr>
            <p:ph type="title"/>
          </p:nvPr>
        </p:nvSpPr>
        <p:spPr/>
        <p:txBody>
          <a:bodyPr>
            <a:normAutofit fontScale="90000"/>
          </a:bodyPr>
          <a:lstStyle/>
          <a:p>
            <a:r>
              <a:rPr lang="en-US" dirty="0"/>
              <a:t>Consumer Utility</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520AFA1-B2BA-4762-917C-50410900731B}"/>
                  </a:ext>
                </a:extLst>
              </p:cNvPr>
              <p:cNvSpPr/>
              <p:nvPr/>
            </p:nvSpPr>
            <p:spPr>
              <a:xfrm>
                <a:off x="6324600" y="1248355"/>
                <a:ext cx="2987040" cy="2913490"/>
              </a:xfrm>
              <a:prstGeom prst="rect">
                <a:avLst/>
              </a:prstGeom>
            </p:spPr>
            <p:txBody>
              <a:bodyPr wrap="square">
                <a:spAutoFit/>
              </a:bodyPr>
              <a:lstStyle/>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𝒊</m:t>
                      </m:r>
                      <m:r>
                        <a:rPr lang="en-US" sz="1400" b="1" i="1" dirty="0">
                          <a:solidFill>
                            <a:prstClr val="black"/>
                          </a:solidFill>
                          <a:latin typeface="Cambria Math" panose="02040503050406030204" pitchFamily="18" charset="0"/>
                          <a:cs typeface="Arial" panose="020B0604020202020204" pitchFamily="34" charset="0"/>
                        </a:rPr>
                        <m:t> </m:t>
                      </m:r>
                      <m:r>
                        <a:rPr lang="en-US" sz="1400" i="1" dirty="0">
                          <a:solidFill>
                            <a:prstClr val="black"/>
                          </a:solidFill>
                          <a:latin typeface="Cambria Math" panose="02040503050406030204" pitchFamily="18" charset="0"/>
                          <a:cs typeface="Arial" panose="020B0604020202020204" pitchFamily="34" charset="0"/>
                        </a:rPr>
                        <m:t>=</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individual</m:t>
                      </m:r>
                      <m:r>
                        <m:rPr>
                          <m:nor/>
                        </m:rPr>
                        <a:rPr lang="en-US" sz="1400" i="0" dirty="0">
                          <a:solidFill>
                            <a:prstClr val="black"/>
                          </a:solidFill>
                          <a:latin typeface="Cambria Math" panose="02040503050406030204" pitchFamily="18" charset="0"/>
                          <a:cs typeface="Arial" panose="020B0604020202020204" pitchFamily="34" charset="0"/>
                        </a:rPr>
                        <m:t> </m:t>
                      </m:r>
                      <m:r>
                        <a:rPr lang="en-US" sz="1400" i="1" dirty="0" err="1">
                          <a:solidFill>
                            <a:prstClr val="black"/>
                          </a:solidFill>
                          <a:latin typeface="Cambria Math" panose="02040503050406030204" pitchFamily="18" charset="0"/>
                          <a:cs typeface="Arial" panose="020B0604020202020204" pitchFamily="34" charset="0"/>
                        </a:rPr>
                        <m:t>𝑖</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𝒕</m:t>
                      </m:r>
                      <m:r>
                        <a:rPr lang="en-US" sz="1400" b="1" i="1" dirty="0" smtClean="0">
                          <a:solidFill>
                            <a:prstClr val="black"/>
                          </a:solidFill>
                          <a:latin typeface="Cambria Math" panose="02040503050406030204" pitchFamily="18" charset="0"/>
                          <a:cs typeface="Arial" panose="020B0604020202020204" pitchFamily="34" charset="0"/>
                        </a:rPr>
                        <m:t> </m:t>
                      </m:r>
                      <m:r>
                        <a:rPr lang="en-US" sz="1400" i="1" dirty="0">
                          <a:solidFill>
                            <a:prstClr val="black"/>
                          </a:solidFill>
                          <a:latin typeface="Cambria Math" panose="02040503050406030204" pitchFamily="18" charset="0"/>
                          <a:cs typeface="Arial" panose="020B0604020202020204" pitchFamily="34" charset="0"/>
                        </a:rPr>
                        <m:t>=</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time</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𝒈</m:t>
                      </m:r>
                      <m:r>
                        <a:rPr lang="en-US" sz="140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grocery</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store</m:t>
                      </m:r>
                      <m:r>
                        <m:rPr>
                          <m:nor/>
                        </m:rPr>
                        <a:rPr lang="en-US" sz="1400" i="0" dirty="0">
                          <a:solidFill>
                            <a:prstClr val="black"/>
                          </a:solidFill>
                          <a:latin typeface="Cambria Math" panose="02040503050406030204" pitchFamily="18" charset="0"/>
                          <a:cs typeface="Arial" panose="020B0604020202020204" pitchFamily="34" charset="0"/>
                        </a:rPr>
                        <m:t> </m:t>
                      </m:r>
                      <m:r>
                        <a:rPr lang="en-US" sz="1400" i="1" dirty="0">
                          <a:solidFill>
                            <a:prstClr val="black"/>
                          </a:solidFill>
                          <a:latin typeface="Cambria Math" panose="02040503050406030204" pitchFamily="18" charset="0"/>
                          <a:cs typeface="Arial" panose="020B0604020202020204" pitchFamily="34" charset="0"/>
                        </a:rPr>
                        <m:t>𝑔</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𝒇</m:t>
                      </m:r>
                      <m:r>
                        <a:rPr lang="en-US" sz="140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percentage</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of</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income</m:t>
                      </m:r>
                      <m:r>
                        <m:rPr>
                          <m:nor/>
                        </m:rPr>
                        <a:rPr lang="en-US" sz="1400" i="0" dirty="0">
                          <a:solidFill>
                            <a:prstClr val="black"/>
                          </a:solidFill>
                          <a:latin typeface="Cambria Math" panose="02040503050406030204" pitchFamily="18" charset="0"/>
                          <a:cs typeface="Arial" panose="020B0604020202020204" pitchFamily="34" charset="0"/>
                        </a:rPr>
                        <m:t> </m:t>
                      </m:r>
                    </m:oMath>
                  </m:oMathPara>
                </a14:m>
                <a:endParaRPr lang="en-US" sz="1400" i="0" dirty="0">
                  <a:solidFill>
                    <a:prstClr val="black"/>
                  </a:solidFill>
                  <a:latin typeface="Cambria Math" panose="02040503050406030204" pitchFamily="18" charset="0"/>
                  <a:cs typeface="Arial" panose="020B0604020202020204" pitchFamily="34" charset="0"/>
                </a:endParaRPr>
              </a:p>
              <a:p>
                <a:pPr lvl="0"/>
                <a:r>
                  <a:rPr lang="en-US" sz="1400" dirty="0">
                    <a:solidFill>
                      <a:prstClr val="black"/>
                    </a:solidFill>
                    <a:cs typeface="Arial" panose="020B0604020202020204" pitchFamily="34" charset="0"/>
                  </a:rPr>
                  <a:t>         </a:t>
                </a:r>
                <a14:m>
                  <m:oMath xmlns:m="http://schemas.openxmlformats.org/officeDocument/2006/math">
                    <m:r>
                      <m:rPr>
                        <m:nor/>
                      </m:rPr>
                      <a:rPr lang="en-US" sz="1400" i="0" dirty="0" smtClean="0">
                        <a:solidFill>
                          <a:prstClr val="black"/>
                        </a:solidFill>
                        <a:latin typeface="Cambria Math" panose="02040503050406030204" pitchFamily="18" charset="0"/>
                        <a:cs typeface="Arial" panose="020B0604020202020204" pitchFamily="34" charset="0"/>
                      </a:rPr>
                      <m:t>spent</m:t>
                    </m:r>
                    <m:r>
                      <m:rPr>
                        <m:nor/>
                      </m:rPr>
                      <a:rPr lang="en-US" sz="1400" i="0" dirty="0" smtClean="0">
                        <a:solidFill>
                          <a:prstClr val="black"/>
                        </a:solidFill>
                        <a:latin typeface="Cambria Math" panose="02040503050406030204" pitchFamily="18" charset="0"/>
                        <a:cs typeface="Arial" panose="020B0604020202020204" pitchFamily="34" charset="0"/>
                      </a:rPr>
                      <m:t> </m:t>
                    </m:r>
                    <m:r>
                      <m:rPr>
                        <m:nor/>
                      </m:rPr>
                      <a:rPr lang="en-US" sz="1400" i="0" dirty="0" smtClean="0">
                        <a:solidFill>
                          <a:prstClr val="black"/>
                        </a:solidFill>
                        <a:latin typeface="Cambria Math" panose="02040503050406030204" pitchFamily="18" charset="0"/>
                        <a:cs typeface="Arial" panose="020B0604020202020204" pitchFamily="34" charset="0"/>
                      </a:rPr>
                      <m:t>on</m:t>
                    </m:r>
                    <m:r>
                      <m:rPr>
                        <m:nor/>
                      </m:rPr>
                      <a:rPr lang="en-US" sz="1400" i="0" dirty="0" smtClean="0">
                        <a:solidFill>
                          <a:prstClr val="black"/>
                        </a:solidFill>
                        <a:latin typeface="Cambria Math" panose="02040503050406030204" pitchFamily="18" charset="0"/>
                        <a:cs typeface="Arial" panose="020B0604020202020204" pitchFamily="34" charset="0"/>
                      </a:rPr>
                      <m:t> </m:t>
                    </m:r>
                    <m:r>
                      <m:rPr>
                        <m:nor/>
                      </m:rPr>
                      <a:rPr lang="en-US" sz="1400" i="0" dirty="0" smtClean="0">
                        <a:solidFill>
                          <a:prstClr val="black"/>
                        </a:solidFill>
                        <a:latin typeface="Cambria Math" panose="02040503050406030204" pitchFamily="18" charset="0"/>
                        <a:cs typeface="Arial" panose="020B0604020202020204" pitchFamily="34" charset="0"/>
                      </a:rPr>
                      <m:t>food</m:t>
                    </m:r>
                  </m:oMath>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𝑭</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Quantity</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of</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food</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𝑿</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All</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other</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goods</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𝑮</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Set</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of</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all</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grocery</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stores</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𝑰</m:t>
                      </m:r>
                      <m:r>
                        <a:rPr lang="en-US" sz="1400" b="0" i="1" dirty="0" smtClean="0">
                          <a:solidFill>
                            <a:prstClr val="black"/>
                          </a:solidFill>
                          <a:latin typeface="Cambria Math" panose="02040503050406030204" pitchFamily="18" charset="0"/>
                          <a:cs typeface="Arial" panose="020B0604020202020204" pitchFamily="34" charset="0"/>
                        </a:rPr>
                        <m:t> </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Income</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𝑷</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Price</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of</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food</m:t>
                      </m:r>
                    </m:oMath>
                  </m:oMathPara>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𝒅𝒊𝒔𝒕𝒂𝒏𝒄</m:t>
                      </m:r>
                      <m:sSub>
                        <m:sSubPr>
                          <m:ctrlPr>
                            <a:rPr lang="en-US" sz="1400" b="1" i="1" dirty="0" smtClean="0">
                              <a:solidFill>
                                <a:prstClr val="black"/>
                              </a:solidFill>
                              <a:latin typeface="Cambria Math" panose="02040503050406030204" pitchFamily="18" charset="0"/>
                              <a:cs typeface="Arial" panose="020B0604020202020204" pitchFamily="34" charset="0"/>
                            </a:rPr>
                          </m:ctrlPr>
                        </m:sSubPr>
                        <m:e>
                          <m:r>
                            <a:rPr lang="en-US" sz="1400" b="1" i="1" dirty="0" smtClean="0">
                              <a:solidFill>
                                <a:prstClr val="black"/>
                              </a:solidFill>
                              <a:latin typeface="Cambria Math" panose="02040503050406030204" pitchFamily="18" charset="0"/>
                              <a:cs typeface="Arial" panose="020B0604020202020204" pitchFamily="34" charset="0"/>
                            </a:rPr>
                            <m:t>𝒆</m:t>
                          </m:r>
                        </m:e>
                        <m:sub>
                          <m:r>
                            <a:rPr lang="en-US" sz="1400" b="1" i="1" dirty="0" smtClean="0">
                              <a:solidFill>
                                <a:prstClr val="black"/>
                              </a:solidFill>
                              <a:latin typeface="Cambria Math" panose="02040503050406030204" pitchFamily="18" charset="0"/>
                              <a:cs typeface="Arial" panose="020B0604020202020204" pitchFamily="34" charset="0"/>
                            </a:rPr>
                            <m:t>𝒊𝒈</m:t>
                          </m:r>
                        </m:sub>
                      </m:sSub>
                      <m:r>
                        <a:rPr lang="en-US" sz="1400" b="0" i="1" dirty="0" smtClean="0">
                          <a:solidFill>
                            <a:prstClr val="black"/>
                          </a:solidFill>
                          <a:latin typeface="Cambria Math" panose="02040503050406030204" pitchFamily="18" charset="0"/>
                          <a:cs typeface="Arial" panose="020B0604020202020204" pitchFamily="34" charset="0"/>
                        </a:rPr>
                        <m:t> </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Euclidean</m:t>
                      </m:r>
                      <m:r>
                        <m:rPr>
                          <m:nor/>
                        </m:rPr>
                        <a:rPr lang="en-US" sz="1400" i="0" dirty="0">
                          <a:solidFill>
                            <a:prstClr val="black"/>
                          </a:solidFill>
                          <a:latin typeface="Cambria Math" panose="02040503050406030204" pitchFamily="18" charset="0"/>
                          <a:cs typeface="Arial" panose="020B0604020202020204" pitchFamily="34" charset="0"/>
                        </a:rPr>
                        <m:t> </m:t>
                      </m:r>
                      <m:r>
                        <m:rPr>
                          <m:nor/>
                        </m:rPr>
                        <a:rPr lang="en-US" sz="1400" i="0" dirty="0" smtClean="0">
                          <a:solidFill>
                            <a:prstClr val="black"/>
                          </a:solidFill>
                          <a:latin typeface="Cambria Math" panose="02040503050406030204" pitchFamily="18" charset="0"/>
                          <a:cs typeface="Arial" panose="020B0604020202020204" pitchFamily="34" charset="0"/>
                        </a:rPr>
                        <m:t>distance</m:t>
                      </m:r>
                      <m:r>
                        <m:rPr>
                          <m:nor/>
                        </m:rPr>
                        <a:rPr lang="en-US" sz="1400" b="0" i="0" dirty="0" smtClean="0">
                          <a:solidFill>
                            <a:prstClr val="black"/>
                          </a:solidFill>
                          <a:latin typeface="Cambria Math" panose="02040503050406030204" pitchFamily="18" charset="0"/>
                          <a:cs typeface="Arial" panose="020B0604020202020204" pitchFamily="34" charset="0"/>
                        </a:rPr>
                        <m:t> </m:t>
                      </m:r>
                    </m:oMath>
                  </m:oMathPara>
                </a14:m>
                <a:endParaRPr lang="en-US" sz="1400" b="0" i="0" dirty="0">
                  <a:solidFill>
                    <a:prstClr val="black"/>
                  </a:solidFill>
                  <a:latin typeface="Cambria Math" panose="02040503050406030204" pitchFamily="18" charset="0"/>
                  <a:cs typeface="Arial" panose="020B0604020202020204" pitchFamily="34" charset="0"/>
                </a:endParaRPr>
              </a:p>
              <a:p>
                <a:pPr lvl="0"/>
                <a:r>
                  <a:rPr lang="en-US" sz="1400" dirty="0">
                    <a:solidFill>
                      <a:prstClr val="black"/>
                    </a:solidFill>
                    <a:cs typeface="Arial" panose="020B0604020202020204" pitchFamily="34" charset="0"/>
                  </a:rPr>
                  <a:t>                            </a:t>
                </a:r>
                <a14:m>
                  <m:oMath xmlns:m="http://schemas.openxmlformats.org/officeDocument/2006/math">
                    <m:r>
                      <m:rPr>
                        <m:nor/>
                      </m:rPr>
                      <a:rPr lang="en-US" sz="1400" i="0" dirty="0" smtClean="0">
                        <a:solidFill>
                          <a:prstClr val="black"/>
                        </a:solidFill>
                        <a:latin typeface="Cambria Math" panose="02040503050406030204" pitchFamily="18" charset="0"/>
                        <a:cs typeface="Arial" panose="020B0604020202020204" pitchFamily="34" charset="0"/>
                      </a:rPr>
                      <m:t>between</m:t>
                    </m:r>
                    <m:r>
                      <m:rPr>
                        <m:nor/>
                      </m:rPr>
                      <a:rPr lang="en-US" sz="1400" i="0" dirty="0" smtClean="0">
                        <a:solidFill>
                          <a:prstClr val="black"/>
                        </a:solidFill>
                        <a:latin typeface="Cambria Math" panose="02040503050406030204" pitchFamily="18" charset="0"/>
                        <a:cs typeface="Arial" panose="020B0604020202020204" pitchFamily="34" charset="0"/>
                      </a:rPr>
                      <m:t> </m:t>
                    </m:r>
                    <m:r>
                      <a:rPr lang="en-US" sz="1400" b="0" i="1" dirty="0" err="1">
                        <a:solidFill>
                          <a:prstClr val="black"/>
                        </a:solidFill>
                        <a:latin typeface="Cambria Math" panose="02040503050406030204" pitchFamily="18" charset="0"/>
                        <a:cs typeface="Arial" panose="020B0604020202020204" pitchFamily="34" charset="0"/>
                      </a:rPr>
                      <m:t>𝑖</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and</m:t>
                    </m:r>
                    <m:r>
                      <a:rPr lang="en-US" sz="1400" b="0" i="1" dirty="0">
                        <a:solidFill>
                          <a:prstClr val="black"/>
                        </a:solidFill>
                        <a:latin typeface="Cambria Math" panose="02040503050406030204" pitchFamily="18" charset="0"/>
                        <a:cs typeface="Arial" panose="020B0604020202020204" pitchFamily="34" charset="0"/>
                      </a:rPr>
                      <m:t> </m:t>
                    </m:r>
                    <m:r>
                      <a:rPr lang="en-US" sz="1400" b="0" i="1" dirty="0">
                        <a:solidFill>
                          <a:prstClr val="black"/>
                        </a:solidFill>
                        <a:latin typeface="Cambria Math" panose="02040503050406030204" pitchFamily="18" charset="0"/>
                        <a:cs typeface="Arial" panose="020B0604020202020204" pitchFamily="34" charset="0"/>
                      </a:rPr>
                      <m:t>𝑔</m:t>
                    </m:r>
                  </m:oMath>
                </a14:m>
                <a:endParaRPr lang="en-US" sz="1400" dirty="0">
                  <a:solidFill>
                    <a:prstClr val="black"/>
                  </a:solidFill>
                  <a:cs typeface="Arial" panose="020B0604020202020204" pitchFamily="34" charset="0"/>
                </a:endParaRPr>
              </a:p>
              <a:p>
                <a:pPr lvl="0"/>
                <a14:m>
                  <m:oMathPara xmlns:m="http://schemas.openxmlformats.org/officeDocument/2006/math">
                    <m:oMathParaPr>
                      <m:jc m:val="left"/>
                    </m:oMathParaPr>
                    <m:oMath xmlns:m="http://schemas.openxmlformats.org/officeDocument/2006/math">
                      <m:r>
                        <a:rPr lang="en-US" sz="1400" b="1" i="1" dirty="0" smtClean="0">
                          <a:solidFill>
                            <a:prstClr val="black"/>
                          </a:solidFill>
                          <a:latin typeface="Cambria Math" panose="02040503050406030204" pitchFamily="18" charset="0"/>
                          <a:cs typeface="Arial" panose="020B0604020202020204" pitchFamily="34" charset="0"/>
                        </a:rPr>
                        <m:t>𝒀</m:t>
                      </m:r>
                      <m:r>
                        <a:rPr lang="en-US" sz="1400" b="0" i="1" dirty="0">
                          <a:solidFill>
                            <a:prstClr val="black"/>
                          </a:solidFill>
                          <a:latin typeface="Cambria Math" panose="02040503050406030204" pitchFamily="18" charset="0"/>
                          <a:cs typeface="Arial" panose="020B0604020202020204" pitchFamily="34" charset="0"/>
                        </a:rPr>
                        <m:t>, </m:t>
                      </m:r>
                      <m:r>
                        <a:rPr lang="en-US" sz="1400" b="1" i="1" dirty="0">
                          <a:solidFill>
                            <a:prstClr val="black"/>
                          </a:solidFill>
                          <a:latin typeface="Cambria Math" panose="02040503050406030204" pitchFamily="18" charset="0"/>
                          <a:cs typeface="Arial" panose="020B0604020202020204" pitchFamily="34" charset="0"/>
                        </a:rPr>
                        <m:t>𝑾</m:t>
                      </m:r>
                      <m:r>
                        <a:rPr lang="en-US" sz="1400" b="0" i="1" dirty="0">
                          <a:solidFill>
                            <a:prstClr val="black"/>
                          </a:solidFill>
                          <a:latin typeface="Cambria Math" panose="02040503050406030204" pitchFamily="18" charset="0"/>
                          <a:cs typeface="Arial" panose="020B0604020202020204" pitchFamily="34" charset="0"/>
                        </a:rPr>
                        <m:t>, </m:t>
                      </m:r>
                      <m:r>
                        <m:rPr>
                          <m:nor/>
                        </m:rPr>
                        <a:rPr lang="en-US" sz="1400" i="0" dirty="0">
                          <a:solidFill>
                            <a:prstClr val="black"/>
                          </a:solidFill>
                          <a:latin typeface="Cambria Math" panose="02040503050406030204" pitchFamily="18" charset="0"/>
                          <a:cs typeface="Arial" panose="020B0604020202020204" pitchFamily="34" charset="0"/>
                        </a:rPr>
                        <m:t>and</m:t>
                      </m:r>
                      <m:r>
                        <m:rPr>
                          <m:nor/>
                        </m:rPr>
                        <a:rPr lang="en-US" sz="1400" i="0" dirty="0">
                          <a:solidFill>
                            <a:prstClr val="black"/>
                          </a:solidFill>
                          <a:latin typeface="Cambria Math" panose="02040503050406030204" pitchFamily="18" charset="0"/>
                          <a:cs typeface="Arial" panose="020B0604020202020204" pitchFamily="34" charset="0"/>
                        </a:rPr>
                        <m:t> </m:t>
                      </m:r>
                      <m:r>
                        <a:rPr lang="en-US" sz="1400" b="1" i="1" dirty="0">
                          <a:solidFill>
                            <a:prstClr val="black"/>
                          </a:solidFill>
                          <a:latin typeface="Cambria Math" panose="02040503050406030204" pitchFamily="18" charset="0"/>
                          <a:cs typeface="Arial" panose="020B0604020202020204" pitchFamily="34" charset="0"/>
                        </a:rPr>
                        <m:t>𝒁</m:t>
                      </m:r>
                      <m:r>
                        <a:rPr lang="en-US" sz="1400" b="0" i="1" dirty="0">
                          <a:solidFill>
                            <a:prstClr val="black"/>
                          </a:solidFill>
                          <a:latin typeface="Cambria Math" panose="02040503050406030204" pitchFamily="18" charset="0"/>
                          <a:cs typeface="Arial" panose="020B0604020202020204" pitchFamily="34" charset="0"/>
                        </a:rPr>
                        <m:t> = </m:t>
                      </m:r>
                      <m:r>
                        <m:rPr>
                          <m:nor/>
                        </m:rPr>
                        <a:rPr lang="en-US" sz="1400" i="0" dirty="0">
                          <a:solidFill>
                            <a:prstClr val="black"/>
                          </a:solidFill>
                          <a:latin typeface="Cambria Math" panose="02040503050406030204" pitchFamily="18" charset="0"/>
                          <a:cs typeface="Arial" panose="020B0604020202020204" pitchFamily="34" charset="0"/>
                        </a:rPr>
                        <m:t>parameters</m:t>
                      </m:r>
                    </m:oMath>
                  </m:oMathPara>
                </a14:m>
                <a:endParaRPr lang="en-US" sz="1400" dirty="0">
                  <a:solidFill>
                    <a:prstClr val="black"/>
                  </a:solidFill>
                  <a:cs typeface="Arial" panose="020B0604020202020204" pitchFamily="34" charset="0"/>
                </a:endParaRPr>
              </a:p>
            </p:txBody>
          </p:sp>
        </mc:Choice>
        <mc:Fallback xmlns="">
          <p:sp>
            <p:nvSpPr>
              <p:cNvPr id="4" name="Rectangle 3">
                <a:extLst>
                  <a:ext uri="{FF2B5EF4-FFF2-40B4-BE49-F238E27FC236}">
                    <a16:creationId xmlns:a16="http://schemas.microsoft.com/office/drawing/2014/main" id="{C520AFA1-B2BA-4762-917C-50410900731B}"/>
                  </a:ext>
                </a:extLst>
              </p:cNvPr>
              <p:cNvSpPr>
                <a:spLocks noRot="1" noChangeAspect="1" noMove="1" noResize="1" noEditPoints="1" noAdjustHandles="1" noChangeArrowheads="1" noChangeShapeType="1" noTextEdit="1"/>
              </p:cNvSpPr>
              <p:nvPr/>
            </p:nvSpPr>
            <p:spPr>
              <a:xfrm>
                <a:off x="6324600" y="1248355"/>
                <a:ext cx="2987040" cy="291349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485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37CD4-5408-4452-84A9-B24CCB16E147}"/>
              </a:ext>
            </a:extLst>
          </p:cNvPr>
          <p:cNvSpPr>
            <a:spLocks noGrp="1"/>
          </p:cNvSpPr>
          <p:nvPr>
            <p:ph type="title"/>
          </p:nvPr>
        </p:nvSpPr>
        <p:spPr/>
        <p:txBody>
          <a:bodyPr>
            <a:normAutofit fontScale="90000"/>
          </a:bodyPr>
          <a:lstStyle/>
          <a:p>
            <a:r>
              <a:rPr lang="en-US" dirty="0"/>
              <a:t>Maximizing Utility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8A4A46-4018-47F5-9333-A00B3D6DF74B}"/>
                  </a:ext>
                </a:extLst>
              </p:cNvPr>
              <p:cNvSpPr txBox="1"/>
              <p:nvPr/>
            </p:nvSpPr>
            <p:spPr>
              <a:xfrm>
                <a:off x="1295400" y="1902565"/>
                <a:ext cx="1620187" cy="9410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𝐹</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m:t>
                          </m:r>
                        </m:sup>
                      </m:sSubSup>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𝐼</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𝑔</m:t>
                              </m:r>
                              <m:r>
                                <a:rPr lang="en-US" sz="2800" b="0" i="1" smtClean="0">
                                  <a:latin typeface="Cambria Math" panose="02040503050406030204" pitchFamily="18" charset="0"/>
                                </a:rPr>
                                <m:t>∗</m:t>
                              </m:r>
                            </m:sub>
                          </m:sSub>
                        </m:den>
                      </m:f>
                    </m:oMath>
                  </m:oMathPara>
                </a14:m>
                <a:endParaRPr lang="en-US" sz="3200" dirty="0"/>
              </a:p>
            </p:txBody>
          </p:sp>
        </mc:Choice>
        <mc:Fallback xmlns="">
          <p:sp>
            <p:nvSpPr>
              <p:cNvPr id="4" name="TextBox 3">
                <a:extLst>
                  <a:ext uri="{FF2B5EF4-FFF2-40B4-BE49-F238E27FC236}">
                    <a16:creationId xmlns:a16="http://schemas.microsoft.com/office/drawing/2014/main" id="{928A4A46-4018-47F5-9333-A00B3D6DF74B}"/>
                  </a:ext>
                </a:extLst>
              </p:cNvPr>
              <p:cNvSpPr txBox="1">
                <a:spLocks noRot="1" noChangeAspect="1" noMove="1" noResize="1" noEditPoints="1" noAdjustHandles="1" noChangeArrowheads="1" noChangeShapeType="1" noTextEdit="1"/>
              </p:cNvSpPr>
              <p:nvPr/>
            </p:nvSpPr>
            <p:spPr>
              <a:xfrm>
                <a:off x="1295400" y="1902565"/>
                <a:ext cx="1620187" cy="941027"/>
              </a:xfrm>
              <a:prstGeom prst="rect">
                <a:avLst/>
              </a:prstGeom>
              <a:blipFill>
                <a:blip r:embed="rId2"/>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E70B3DB-A167-4F8A-9249-15BF8976DBAC}"/>
              </a:ext>
            </a:extLst>
          </p:cNvPr>
          <p:cNvSpPr/>
          <p:nvPr/>
        </p:nvSpPr>
        <p:spPr>
          <a:xfrm>
            <a:off x="3886200" y="2025484"/>
            <a:ext cx="4572000" cy="830997"/>
          </a:xfrm>
          <a:prstGeom prst="rect">
            <a:avLst/>
          </a:prstGeom>
        </p:spPr>
        <p:txBody>
          <a:bodyPr>
            <a:spAutoFit/>
          </a:bodyPr>
          <a:lstStyle/>
          <a:p>
            <a:r>
              <a:rPr lang="en-US" sz="2400" dirty="0">
                <a:latin typeface="Arial" panose="020B0604020202020204" pitchFamily="34" charset="0"/>
                <a:cs typeface="Arial" panose="020B0604020202020204" pitchFamily="34" charset="0"/>
              </a:rPr>
              <a:t>Where g* is the grocery </a:t>
            </a:r>
          </a:p>
          <a:p>
            <a:r>
              <a:rPr lang="en-US" sz="2400" dirty="0">
                <a:latin typeface="Arial" panose="020B0604020202020204" pitchFamily="34" charset="0"/>
                <a:cs typeface="Arial" panose="020B0604020202020204" pitchFamily="34" charset="0"/>
              </a:rPr>
              <a:t>store the agent chooses</a:t>
            </a:r>
          </a:p>
        </p:txBody>
      </p:sp>
    </p:spTree>
    <p:extLst>
      <p:ext uri="{BB962C8B-B14F-4D97-AF65-F5344CB8AC3E}">
        <p14:creationId xmlns:p14="http://schemas.microsoft.com/office/powerpoint/2010/main" val="32410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4D0FBE-4173-4181-A4A9-3DC42866DA51}"/>
              </a:ext>
            </a:extLst>
          </p:cNvPr>
          <p:cNvSpPr>
            <a:spLocks noGrp="1"/>
          </p:cNvSpPr>
          <p:nvPr>
            <p:ph type="title"/>
          </p:nvPr>
        </p:nvSpPr>
        <p:spPr/>
        <p:txBody>
          <a:bodyPr>
            <a:normAutofit fontScale="90000"/>
          </a:bodyPr>
          <a:lstStyle/>
          <a:p>
            <a:r>
              <a:rPr lang="en-US" dirty="0"/>
              <a:t>Firm Profit Function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0854FE7-622E-493C-96AE-7BFA12CD334C}"/>
                  </a:ext>
                </a:extLst>
              </p:cNvPr>
              <p:cNvSpPr txBox="1"/>
              <p:nvPr/>
            </p:nvSpPr>
            <p:spPr>
              <a:xfrm>
                <a:off x="1371600" y="1227849"/>
                <a:ext cx="3008220" cy="4658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𝛱</m:t>
                          </m:r>
                        </m:e>
                        <m:sub>
                          <m:r>
                            <a:rPr lang="en-US" sz="2800" b="0" i="1" smtClean="0">
                              <a:latin typeface="Cambria Math" panose="02040503050406030204" pitchFamily="18" charset="0"/>
                            </a:rPr>
                            <m:t>𝑡𝑔</m:t>
                          </m:r>
                        </m:sub>
                      </m:sSub>
                      <m:r>
                        <a:rPr lang="en-US" sz="2800" b="0" i="0"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𝑇𝑅</m:t>
                          </m:r>
                        </m:e>
                        <m:sub>
                          <m:r>
                            <a:rPr lang="en-US" sz="2800" b="0" i="1" smtClean="0">
                              <a:latin typeface="Cambria Math" panose="02040503050406030204" pitchFamily="18" charset="0"/>
                            </a:rPr>
                            <m:t>𝑡𝑔</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𝑇𝐶</m:t>
                          </m:r>
                        </m:e>
                        <m:sub>
                          <m:r>
                            <a:rPr lang="en-US" sz="2800" b="0" i="1" smtClean="0">
                              <a:latin typeface="Cambria Math" panose="02040503050406030204" pitchFamily="18" charset="0"/>
                            </a:rPr>
                            <m:t>𝑡𝑔</m:t>
                          </m:r>
                        </m:sub>
                      </m:sSub>
                    </m:oMath>
                  </m:oMathPara>
                </a14:m>
                <a:endParaRPr lang="en-US" sz="2800" i="1" dirty="0"/>
              </a:p>
            </p:txBody>
          </p:sp>
        </mc:Choice>
        <mc:Fallback xmlns="">
          <p:sp>
            <p:nvSpPr>
              <p:cNvPr id="4" name="TextBox 3">
                <a:extLst>
                  <a:ext uri="{FF2B5EF4-FFF2-40B4-BE49-F238E27FC236}">
                    <a16:creationId xmlns:a16="http://schemas.microsoft.com/office/drawing/2014/main" id="{00854FE7-622E-493C-96AE-7BFA12CD334C}"/>
                  </a:ext>
                </a:extLst>
              </p:cNvPr>
              <p:cNvSpPr txBox="1">
                <a:spLocks noRot="1" noChangeAspect="1" noMove="1" noResize="1" noEditPoints="1" noAdjustHandles="1" noChangeArrowheads="1" noChangeShapeType="1" noTextEdit="1"/>
              </p:cNvSpPr>
              <p:nvPr/>
            </p:nvSpPr>
            <p:spPr>
              <a:xfrm>
                <a:off x="1371600" y="1227849"/>
                <a:ext cx="3008220" cy="46589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C90AB7-B114-4847-A748-0D9ADD30D972}"/>
                  </a:ext>
                </a:extLst>
              </p:cNvPr>
              <p:cNvSpPr txBox="1"/>
              <p:nvPr/>
            </p:nvSpPr>
            <p:spPr>
              <a:xfrm>
                <a:off x="1122343" y="1785576"/>
                <a:ext cx="3731406"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𝑇𝐶</m:t>
                          </m:r>
                        </m:e>
                        <m:sub>
                          <m:r>
                            <a:rPr lang="en-US" sz="2800" b="0" i="1" smtClean="0">
                              <a:latin typeface="Cambria Math" panose="02040503050406030204" pitchFamily="18" charset="0"/>
                            </a:rPr>
                            <m:t>𝑡𝑔</m:t>
                          </m:r>
                        </m:sub>
                      </m:sSub>
                      <m:r>
                        <a:rPr lang="en-US" sz="2800" b="0" i="1" smtClean="0">
                          <a:latin typeface="Cambria Math" panose="02040503050406030204" pitchFamily="18" charset="0"/>
                        </a:rPr>
                        <m:t>=</m:t>
                      </m:r>
                      <m:r>
                        <a:rPr lang="en-US" sz="2800" b="0" i="1" smtClean="0">
                          <a:latin typeface="Cambria Math" panose="02040503050406030204" pitchFamily="18" charset="0"/>
                        </a:rPr>
                        <m:t>𝐴𝑉𝐶</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𝑡𝑔</m:t>
                          </m:r>
                        </m:sub>
                      </m:sSub>
                      <m:r>
                        <a:rPr lang="en-US" sz="2800" b="0" i="1" smtClean="0">
                          <a:latin typeface="Cambria Math" panose="02040503050406030204" pitchFamily="18" charset="0"/>
                        </a:rPr>
                        <m:t>+</m:t>
                      </m:r>
                      <m:r>
                        <a:rPr lang="en-US" sz="2800" b="0" i="1" smtClean="0">
                          <a:latin typeface="Cambria Math" panose="02040503050406030204" pitchFamily="18" charset="0"/>
                        </a:rPr>
                        <m:t>𝐹𝐶</m:t>
                      </m:r>
                    </m:oMath>
                  </m:oMathPara>
                </a14:m>
                <a:endParaRPr lang="en-US" sz="2800" dirty="0"/>
              </a:p>
            </p:txBody>
          </p:sp>
        </mc:Choice>
        <mc:Fallback xmlns="">
          <p:sp>
            <p:nvSpPr>
              <p:cNvPr id="5" name="TextBox 4">
                <a:extLst>
                  <a:ext uri="{FF2B5EF4-FFF2-40B4-BE49-F238E27FC236}">
                    <a16:creationId xmlns:a16="http://schemas.microsoft.com/office/drawing/2014/main" id="{31C90AB7-B114-4847-A748-0D9ADD30D972}"/>
                  </a:ext>
                </a:extLst>
              </p:cNvPr>
              <p:cNvSpPr txBox="1">
                <a:spLocks noRot="1" noChangeAspect="1" noMove="1" noResize="1" noEditPoints="1" noAdjustHandles="1" noChangeArrowheads="1" noChangeShapeType="1" noTextEdit="1"/>
              </p:cNvSpPr>
              <p:nvPr/>
            </p:nvSpPr>
            <p:spPr>
              <a:xfrm>
                <a:off x="1122343" y="1785576"/>
                <a:ext cx="3731406" cy="465897"/>
              </a:xfrm>
              <a:prstGeom prst="rect">
                <a:avLst/>
              </a:prstGeom>
              <a:blipFill>
                <a:blip r:embed="rId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0B9563-9606-4672-A3C9-F5173BECEAC7}"/>
                  </a:ext>
                </a:extLst>
              </p:cNvPr>
              <p:cNvSpPr txBox="1"/>
              <p:nvPr/>
            </p:nvSpPr>
            <p:spPr>
              <a:xfrm>
                <a:off x="1205684" y="2432576"/>
                <a:ext cx="2614242"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𝑇𝑅</m:t>
                          </m:r>
                        </m:e>
                        <m:sub>
                          <m:r>
                            <a:rPr lang="en-US" sz="2800" b="0" i="1" smtClean="0">
                              <a:latin typeface="Cambria Math" panose="02040503050406030204" pitchFamily="18" charset="0"/>
                            </a:rPr>
                            <m:t>𝑡𝑔</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𝑡𝑔</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𝑡𝑔</m:t>
                          </m:r>
                        </m:sub>
                      </m:sSub>
                    </m:oMath>
                  </m:oMathPara>
                </a14:m>
                <a:endParaRPr lang="en-US" sz="2800" dirty="0"/>
              </a:p>
            </p:txBody>
          </p:sp>
        </mc:Choice>
        <mc:Fallback xmlns="">
          <p:sp>
            <p:nvSpPr>
              <p:cNvPr id="7" name="TextBox 6">
                <a:extLst>
                  <a:ext uri="{FF2B5EF4-FFF2-40B4-BE49-F238E27FC236}">
                    <a16:creationId xmlns:a16="http://schemas.microsoft.com/office/drawing/2014/main" id="{5C0B9563-9606-4672-A3C9-F5173BECEAC7}"/>
                  </a:ext>
                </a:extLst>
              </p:cNvPr>
              <p:cNvSpPr txBox="1">
                <a:spLocks noRot="1" noChangeAspect="1" noMove="1" noResize="1" noEditPoints="1" noAdjustHandles="1" noChangeArrowheads="1" noChangeShapeType="1" noTextEdit="1"/>
              </p:cNvSpPr>
              <p:nvPr/>
            </p:nvSpPr>
            <p:spPr>
              <a:xfrm>
                <a:off x="1205684" y="2432576"/>
                <a:ext cx="2614242" cy="465897"/>
              </a:xfrm>
              <a:prstGeom prst="rect">
                <a:avLst/>
              </a:prstGeom>
              <a:blipFill>
                <a:blip r:embed="rId4"/>
                <a:stretch>
                  <a:fillRect b="-131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7B470A9-46DB-4119-821D-68B16B4F5B43}"/>
              </a:ext>
            </a:extLst>
          </p:cNvPr>
          <p:cNvSpPr/>
          <p:nvPr/>
        </p:nvSpPr>
        <p:spPr>
          <a:xfrm>
            <a:off x="457200" y="3345274"/>
            <a:ext cx="1382110"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Exit rule:</a:t>
            </a:r>
          </a:p>
        </p:txBody>
      </p:sp>
      <p:sp>
        <p:nvSpPr>
          <p:cNvPr id="9" name="Rectangle 8">
            <a:extLst>
              <a:ext uri="{FF2B5EF4-FFF2-40B4-BE49-F238E27FC236}">
                <a16:creationId xmlns:a16="http://schemas.microsoft.com/office/drawing/2014/main" id="{522FBC6D-FD8B-4603-B022-6DEDE3F001C1}"/>
              </a:ext>
            </a:extLst>
          </p:cNvPr>
          <p:cNvSpPr/>
          <p:nvPr/>
        </p:nvSpPr>
        <p:spPr>
          <a:xfrm>
            <a:off x="457200" y="4111534"/>
            <a:ext cx="1587294"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Entry rule:</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F8F4946-83C6-4D64-92C9-440A8D15ED2C}"/>
                  </a:ext>
                </a:extLst>
              </p:cNvPr>
              <p:cNvSpPr/>
              <p:nvPr/>
            </p:nvSpPr>
            <p:spPr>
              <a:xfrm>
                <a:off x="2552495" y="3283719"/>
                <a:ext cx="168001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𝛱</m:t>
                          </m:r>
                        </m:e>
                        <m:sub>
                          <m:r>
                            <a:rPr lang="en-US" sz="2800" i="1">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r>
                        <a:rPr lang="en-US" sz="2800" b="0" i="1" smtClean="0">
                          <a:latin typeface="Cambria Math" panose="02040503050406030204" pitchFamily="18" charset="0"/>
                        </a:rPr>
                        <m:t>&lt;0</m:t>
                      </m:r>
                    </m:oMath>
                  </m:oMathPara>
                </a14:m>
                <a:endParaRPr lang="en-US" sz="2800" dirty="0"/>
              </a:p>
            </p:txBody>
          </p:sp>
        </mc:Choice>
        <mc:Fallback xmlns="">
          <p:sp>
            <p:nvSpPr>
              <p:cNvPr id="10" name="Rectangle 9">
                <a:extLst>
                  <a:ext uri="{FF2B5EF4-FFF2-40B4-BE49-F238E27FC236}">
                    <a16:creationId xmlns:a16="http://schemas.microsoft.com/office/drawing/2014/main" id="{1F8F4946-83C6-4D64-92C9-440A8D15ED2C}"/>
                  </a:ext>
                </a:extLst>
              </p:cNvPr>
              <p:cNvSpPr>
                <a:spLocks noRot="1" noChangeAspect="1" noMove="1" noResize="1" noEditPoints="1" noAdjustHandles="1" noChangeArrowheads="1" noChangeShapeType="1" noTextEdit="1"/>
              </p:cNvSpPr>
              <p:nvPr/>
            </p:nvSpPr>
            <p:spPr>
              <a:xfrm>
                <a:off x="2552495" y="3283719"/>
                <a:ext cx="168001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08B7EA5-C7E3-435A-AAFC-CAB73A95CC9C}"/>
                  </a:ext>
                </a:extLst>
              </p:cNvPr>
              <p:cNvSpPr/>
              <p:nvPr/>
            </p:nvSpPr>
            <p:spPr>
              <a:xfrm>
                <a:off x="2512805" y="4111534"/>
                <a:ext cx="171970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𝛱</m:t>
                          </m:r>
                        </m:e>
                        <m:sub>
                          <m:r>
                            <a:rPr lang="en-US" sz="2800" i="1">
                              <a:latin typeface="Cambria Math" panose="02040503050406030204" pitchFamily="18" charset="0"/>
                            </a:rPr>
                            <m:t>𝑡</m:t>
                          </m:r>
                          <m:r>
                            <a:rPr lang="en-US" sz="2800" i="1">
                              <a:latin typeface="Cambria Math" panose="02040503050406030204" pitchFamily="18" charset="0"/>
                            </a:rPr>
                            <m:t>=</m:t>
                          </m:r>
                          <m:r>
                            <a:rPr lang="en-US" sz="2800" i="1">
                              <a:latin typeface="Cambria Math" panose="02040503050406030204" pitchFamily="18" charset="0"/>
                            </a:rPr>
                            <m:t>𝑛</m:t>
                          </m:r>
                        </m:sub>
                      </m:sSub>
                      <m:r>
                        <a:rPr lang="en-US" sz="2800" b="0" i="1" smtClean="0">
                          <a:latin typeface="Cambria Math" panose="02040503050406030204" pitchFamily="18" charset="0"/>
                        </a:rPr>
                        <m:t>≥</m:t>
                      </m:r>
                      <m:r>
                        <a:rPr lang="en-US" sz="2800" b="0" i="1" smtClean="0">
                          <a:latin typeface="Cambria Math" panose="02040503050406030204" pitchFamily="18" charset="0"/>
                        </a:rPr>
                        <m:t>𝐸</m:t>
                      </m:r>
                    </m:oMath>
                  </m:oMathPara>
                </a14:m>
                <a:endParaRPr lang="en-US" sz="2800" dirty="0"/>
              </a:p>
            </p:txBody>
          </p:sp>
        </mc:Choice>
        <mc:Fallback xmlns="">
          <p:sp>
            <p:nvSpPr>
              <p:cNvPr id="11" name="Rectangle 10">
                <a:extLst>
                  <a:ext uri="{FF2B5EF4-FFF2-40B4-BE49-F238E27FC236}">
                    <a16:creationId xmlns:a16="http://schemas.microsoft.com/office/drawing/2014/main" id="{E08B7EA5-C7E3-435A-AAFC-CAB73A95CC9C}"/>
                  </a:ext>
                </a:extLst>
              </p:cNvPr>
              <p:cNvSpPr>
                <a:spLocks noRot="1" noChangeAspect="1" noMove="1" noResize="1" noEditPoints="1" noAdjustHandles="1" noChangeArrowheads="1" noChangeShapeType="1" noTextEdit="1"/>
              </p:cNvSpPr>
              <p:nvPr/>
            </p:nvSpPr>
            <p:spPr>
              <a:xfrm>
                <a:off x="2512805" y="4111534"/>
                <a:ext cx="1719702"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B956386-22A3-45BE-B3D3-DA13227DEE55}"/>
                  </a:ext>
                </a:extLst>
              </p:cNvPr>
              <p:cNvSpPr/>
              <p:nvPr/>
            </p:nvSpPr>
            <p:spPr>
              <a:xfrm>
                <a:off x="6155955" y="751340"/>
                <a:ext cx="3200400" cy="313932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Profit</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𝑻𝑹</m:t>
                      </m:r>
                      <m:r>
                        <a:rPr lang="en-US" b="1" i="1" dirty="0" smtClean="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Total</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Revenue</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𝑻𝑪</m:t>
                      </m:r>
                      <m:r>
                        <a:rPr lang="en-US" i="1" dirty="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Total</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Cost</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𝑷</m:t>
                      </m:r>
                      <m:r>
                        <a:rPr lang="en-US" b="1" i="1" dirty="0" smtClean="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Price</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𝑭</m:t>
                      </m:r>
                      <m:r>
                        <a:rPr lang="en-US" b="1" i="1" dirty="0" smtClean="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Quantity</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of</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Food</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𝑴𝑪</m:t>
                      </m:r>
                      <m:r>
                        <a:rPr lang="en-US" i="1" dirty="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Marginal</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Cost</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𝑭𝑪</m:t>
                      </m:r>
                      <m:r>
                        <a:rPr lang="en-US" b="1" i="1" dirty="0" smtClean="0">
                          <a:latin typeface="Cambria Math" panose="02040503050406030204" pitchFamily="18" charset="0"/>
                          <a:cs typeface="Arial" panose="020B0604020202020204" pitchFamily="34" charset="0"/>
                        </a:rPr>
                        <m:t> </m:t>
                      </m:r>
                      <m:r>
                        <a:rPr lang="en-US" b="0"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Fixed</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Cost</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𝑨𝑽𝑪</m:t>
                      </m:r>
                      <m:r>
                        <a:rPr lang="en-US" i="1" dirty="0">
                          <a:latin typeface="Cambria Math" panose="02040503050406030204" pitchFamily="18" charset="0"/>
                          <a:cs typeface="Arial" panose="020B0604020202020204" pitchFamily="34" charset="0"/>
                        </a:rPr>
                        <m:t> = </m:t>
                      </m:r>
                      <m:r>
                        <m:rPr>
                          <m:nor/>
                        </m:rPr>
                        <a:rPr lang="en-US" i="0" dirty="0">
                          <a:latin typeface="Cambria Math" panose="02040503050406030204" pitchFamily="18" charset="0"/>
                          <a:cs typeface="Arial" panose="020B0604020202020204" pitchFamily="34" charset="0"/>
                        </a:rPr>
                        <m:t>Average</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Variable</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m:rPr>
                          <m:nor/>
                        </m:rPr>
                        <a:rPr lang="en-US" i="0" dirty="0" smtClean="0">
                          <a:latin typeface="Cambria Math" panose="02040503050406030204" pitchFamily="18" charset="0"/>
                          <a:cs typeface="Arial" panose="020B0604020202020204" pitchFamily="34" charset="0"/>
                        </a:rPr>
                        <m:t>           </m:t>
                      </m:r>
                      <m:r>
                        <m:rPr>
                          <m:nor/>
                        </m:rPr>
                        <a:rPr lang="en-US" b="0"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Cost</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𝑬</m:t>
                      </m:r>
                      <m:r>
                        <a:rPr lang="en-US" b="1" i="1" dirty="0" smtClean="0">
                          <a:latin typeface="Cambria Math" panose="02040503050406030204" pitchFamily="18" charset="0"/>
                          <a:cs typeface="Arial" panose="020B0604020202020204" pitchFamily="34" charset="0"/>
                        </a:rPr>
                        <m:t>       </m:t>
                      </m:r>
                      <m:r>
                        <a:rPr lang="en-US" i="1"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Additional</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profit</m:t>
                      </m:r>
                      <m:r>
                        <m:rPr>
                          <m:nor/>
                        </m:rPr>
                        <a:rPr lang="en-US" i="0" dirty="0">
                          <a:latin typeface="Cambria Math" panose="02040503050406030204" pitchFamily="18" charset="0"/>
                          <a:cs typeface="Arial" panose="020B0604020202020204" pitchFamily="34" charset="0"/>
                        </a:rPr>
                        <m:t> </m:t>
                      </m:r>
                      <m:r>
                        <m:rPr>
                          <m:nor/>
                        </m:rPr>
                        <a:rPr lang="en-US" i="0" dirty="0">
                          <a:latin typeface="Cambria Math" panose="02040503050406030204" pitchFamily="18" charset="0"/>
                          <a:cs typeface="Arial" panose="020B0604020202020204" pitchFamily="34" charset="0"/>
                        </a:rPr>
                        <m:t>to</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m:rPr>
                          <m:nor/>
                        </m:rPr>
                        <a:rPr lang="en-US" i="0" dirty="0" smtClean="0">
                          <a:latin typeface="Cambria Math" panose="02040503050406030204" pitchFamily="18" charset="0"/>
                          <a:cs typeface="Arial" panose="020B0604020202020204" pitchFamily="34" charset="0"/>
                        </a:rPr>
                        <m:t>      </m:t>
                      </m:r>
                      <m:r>
                        <m:rPr>
                          <m:nor/>
                        </m:rPr>
                        <a:rPr lang="en-US" b="0"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attract</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competition</m:t>
                      </m:r>
                    </m:oMath>
                  </m:oMathPara>
                </a14:m>
                <a:endParaRPr lang="en-US"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7B956386-22A3-45BE-B3D3-DA13227DEE55}"/>
                  </a:ext>
                </a:extLst>
              </p:cNvPr>
              <p:cNvSpPr>
                <a:spLocks noRot="1" noChangeAspect="1" noMove="1" noResize="1" noEditPoints="1" noAdjustHandles="1" noChangeArrowheads="1" noChangeShapeType="1" noTextEdit="1"/>
              </p:cNvSpPr>
              <p:nvPr/>
            </p:nvSpPr>
            <p:spPr>
              <a:xfrm>
                <a:off x="6155955" y="751340"/>
                <a:ext cx="3200400" cy="3139321"/>
              </a:xfrm>
              <a:prstGeom prst="rect">
                <a:avLst/>
              </a:prstGeom>
              <a:blipFill>
                <a:blip r:embed="rId7"/>
                <a:stretch>
                  <a:fillRect l="-571" b="-777"/>
                </a:stretch>
              </a:blipFill>
            </p:spPr>
            <p:txBody>
              <a:bodyPr/>
              <a:lstStyle/>
              <a:p>
                <a:r>
                  <a:rPr lang="en-US">
                    <a:noFill/>
                  </a:rPr>
                  <a:t> </a:t>
                </a:r>
              </a:p>
            </p:txBody>
          </p:sp>
        </mc:Fallback>
      </mc:AlternateContent>
    </p:spTree>
    <p:extLst>
      <p:ext uri="{BB962C8B-B14F-4D97-AF65-F5344CB8AC3E}">
        <p14:creationId xmlns:p14="http://schemas.microsoft.com/office/powerpoint/2010/main" val="272996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AADF46B5-244A-7246-A04C-9BDFD617AF18}"/>
                  </a:ext>
                </a:extLst>
              </p:cNvPr>
              <p:cNvSpPr>
                <a:spLocks noGrp="1"/>
              </p:cNvSpPr>
              <p:nvPr>
                <p:ph type="body" sz="quarter" idx="13"/>
              </p:nvPr>
            </p:nvSpPr>
            <p:spPr>
              <a:xfrm>
                <a:off x="1066800" y="1261556"/>
                <a:ext cx="2815432" cy="3352799"/>
              </a:xfrm>
            </p:spPr>
            <p:txBody>
              <a:bodyPr>
                <a:normAutofit/>
              </a:bodyPr>
              <a:lstStyle/>
              <a:p>
                <a:pPr marL="0" indent="0">
                  <a:buNone/>
                </a:pPr>
                <a:r>
                  <a:rPr lang="en-US" sz="2800" b="1" dirty="0">
                    <a:solidFill>
                      <a:schemeClr val="tx1"/>
                    </a:solidFill>
                  </a:rPr>
                  <a:t>Consumers</a:t>
                </a:r>
              </a:p>
              <a:p>
                <a:pPr marL="0" indent="0">
                  <a:buNone/>
                </a:pPr>
                <a:endParaRPr lang="en-US" sz="1000" b="1" dirty="0">
                  <a:solidFill>
                    <a:schemeClr val="tx1"/>
                  </a:solidFill>
                </a:endParaRPr>
              </a:p>
              <a:p>
                <a:pPr marL="0" indent="0">
                  <a:buNone/>
                </a:pPr>
                <a14:m>
                  <m:oMathPara xmlns:m="http://schemas.openxmlformats.org/officeDocument/2006/math">
                    <m:oMathParaPr>
                      <m:jc m:val="left"/>
                    </m:oMathParaPr>
                    <m:oMath xmlns:m="http://schemas.openxmlformats.org/officeDocument/2006/math">
                      <m:r>
                        <a:rPr lang="en-US" sz="2800" i="1" dirty="0" smtClean="0">
                          <a:solidFill>
                            <a:schemeClr val="tx1"/>
                          </a:solidFill>
                          <a:latin typeface="Cambria Math" panose="02040503050406030204" pitchFamily="18" charset="0"/>
                        </a:rPr>
                        <m:t>𝐼</m:t>
                      </m:r>
                      <m:r>
                        <a:rPr lang="en-US" sz="2800" i="1" dirty="0" smtClean="0">
                          <a:solidFill>
                            <a:schemeClr val="tx1"/>
                          </a:solidFill>
                          <a:latin typeface="Cambria Math" panose="02040503050406030204" pitchFamily="18" charset="0"/>
                        </a:rPr>
                        <m:t>    = $59,000 </m:t>
                      </m:r>
                    </m:oMath>
                  </m:oMathPara>
                </a14:m>
                <a:endParaRPr lang="en-US" sz="2800" dirty="0">
                  <a:solidFill>
                    <a:schemeClr val="tx1"/>
                  </a:solidFill>
                </a:endParaRPr>
              </a:p>
              <a:p>
                <a:pPr marL="0" indent="0">
                  <a:buNone/>
                </a:pPr>
                <a14:m>
                  <m:oMathPara xmlns:m="http://schemas.openxmlformats.org/officeDocument/2006/math">
                    <m:oMathParaPr>
                      <m:jc m:val="left"/>
                    </m:oMathParaPr>
                    <m:oMath xmlns:m="http://schemas.openxmlformats.org/officeDocument/2006/math">
                      <m:r>
                        <a:rPr lang="en-US" sz="2800" i="1" dirty="0" smtClean="0">
                          <a:solidFill>
                            <a:schemeClr val="tx1"/>
                          </a:solidFill>
                          <a:latin typeface="Cambria Math" panose="02040503050406030204" pitchFamily="18" charset="0"/>
                        </a:rPr>
                        <m:t>𝑓</m:t>
                      </m:r>
                      <m:r>
                        <a:rPr lang="en-US" sz="2800" i="1" dirty="0" smtClean="0">
                          <a:solidFill>
                            <a:schemeClr val="tx1"/>
                          </a:solidFill>
                          <a:latin typeface="Cambria Math" panose="02040503050406030204" pitchFamily="18" charset="0"/>
                        </a:rPr>
                        <m:t>   = 0.15</m:t>
                      </m:r>
                    </m:oMath>
                  </m:oMathPara>
                </a14:m>
                <a:endParaRPr lang="en-US" sz="2800" dirty="0">
                  <a:solidFill>
                    <a:schemeClr val="tx1"/>
                  </a:solidFill>
                </a:endParaRPr>
              </a:p>
              <a:p>
                <a:pPr marL="0" indent="0">
                  <a:buNone/>
                </a:pPr>
                <a14:m>
                  <m:oMathPara xmlns:m="http://schemas.openxmlformats.org/officeDocument/2006/math">
                    <m:oMathParaPr>
                      <m:jc m:val="left"/>
                    </m:oMathParaPr>
                    <m:oMath xmlns:m="http://schemas.openxmlformats.org/officeDocument/2006/math">
                      <m:r>
                        <a:rPr lang="en-US" sz="2800" i="1" dirty="0" smtClean="0">
                          <a:solidFill>
                            <a:schemeClr val="tx1"/>
                          </a:solidFill>
                          <a:latin typeface="Cambria Math" panose="02040503050406030204" pitchFamily="18" charset="0"/>
                        </a:rPr>
                        <m:t>𝑊</m:t>
                      </m:r>
                      <m:r>
                        <a:rPr lang="en-US" sz="2800" b="0" i="1" dirty="0" smtClean="0">
                          <a:solidFill>
                            <a:schemeClr val="tx1"/>
                          </a:solidFill>
                          <a:latin typeface="Cambria Math" panose="02040503050406030204" pitchFamily="18" charset="0"/>
                        </a:rPr>
                        <m:t> </m:t>
                      </m:r>
                      <m:r>
                        <a:rPr lang="en-US" sz="2800" i="1" dirty="0" smtClean="0">
                          <a:solidFill>
                            <a:schemeClr val="tx1"/>
                          </a:solidFill>
                          <a:latin typeface="Cambria Math" panose="02040503050406030204" pitchFamily="18" charset="0"/>
                        </a:rPr>
                        <m:t>= 0.58</m:t>
                      </m:r>
                    </m:oMath>
                  </m:oMathPara>
                </a14:m>
                <a:endParaRPr lang="en-US" sz="2800" dirty="0">
                  <a:solidFill>
                    <a:schemeClr val="tx1"/>
                  </a:solidFill>
                </a:endParaRPr>
              </a:p>
              <a:p>
                <a:pPr marL="0" indent="0">
                  <a:buNone/>
                </a:pPr>
                <a14:m>
                  <m:oMathPara xmlns:m="http://schemas.openxmlformats.org/officeDocument/2006/math">
                    <m:oMathParaPr>
                      <m:jc m:val="left"/>
                    </m:oMathParaPr>
                    <m:oMath xmlns:m="http://schemas.openxmlformats.org/officeDocument/2006/math">
                      <m:r>
                        <a:rPr lang="en-US" sz="2800" i="1" dirty="0" smtClean="0">
                          <a:solidFill>
                            <a:schemeClr val="tx1"/>
                          </a:solidFill>
                          <a:latin typeface="Cambria Math" panose="02040503050406030204" pitchFamily="18" charset="0"/>
                        </a:rPr>
                        <m:t>𝑌</m:t>
                      </m:r>
                      <m:r>
                        <a:rPr lang="en-US" sz="2800" i="1" dirty="0" smtClean="0">
                          <a:solidFill>
                            <a:schemeClr val="tx1"/>
                          </a:solidFill>
                          <a:latin typeface="Cambria Math" panose="02040503050406030204" pitchFamily="18" charset="0"/>
                        </a:rPr>
                        <m:t>   = 0.67</m:t>
                      </m:r>
                    </m:oMath>
                  </m:oMathPara>
                </a14:m>
                <a:endParaRPr lang="en-US" sz="2800" dirty="0">
                  <a:solidFill>
                    <a:schemeClr val="tx1"/>
                  </a:solidFill>
                </a:endParaRPr>
              </a:p>
              <a:p>
                <a:pPr marL="0" indent="0">
                  <a:buNone/>
                </a:pPr>
                <a14:m>
                  <m:oMathPara xmlns:m="http://schemas.openxmlformats.org/officeDocument/2006/math">
                    <m:oMathParaPr>
                      <m:jc m:val="left"/>
                    </m:oMathParaPr>
                    <m:oMath xmlns:m="http://schemas.openxmlformats.org/officeDocument/2006/math">
                      <m:r>
                        <a:rPr lang="en-US" sz="2800" i="1" dirty="0" smtClean="0">
                          <a:solidFill>
                            <a:schemeClr val="tx1"/>
                          </a:solidFill>
                          <a:latin typeface="Cambria Math" panose="02040503050406030204" pitchFamily="18" charset="0"/>
                        </a:rPr>
                        <m:t>𝑍</m:t>
                      </m:r>
                      <m:r>
                        <a:rPr lang="en-US" sz="2800" i="1" dirty="0" smtClean="0">
                          <a:solidFill>
                            <a:schemeClr val="tx1"/>
                          </a:solidFill>
                          <a:latin typeface="Cambria Math" panose="02040503050406030204" pitchFamily="18" charset="0"/>
                        </a:rPr>
                        <m:t>   = 39.5</m:t>
                      </m:r>
                    </m:oMath>
                  </m:oMathPara>
                </a14:m>
                <a:endParaRPr lang="en-US" sz="2800" dirty="0">
                  <a:solidFill>
                    <a:schemeClr val="tx1"/>
                  </a:solidFill>
                </a:endParaRPr>
              </a:p>
              <a:p>
                <a:pPr marL="0" indent="0">
                  <a:buNone/>
                </a:pPr>
                <a:endParaRPr lang="en-US" dirty="0"/>
              </a:p>
              <a:p>
                <a:pPr lvl="1">
                  <a:buFont typeface="Arial" panose="020B0604020202020204" pitchFamily="34" charset="0"/>
                  <a:buChar char="•"/>
                </a:pPr>
                <a:endParaRPr lang="en-US" dirty="0"/>
              </a:p>
              <a:p>
                <a:endParaRPr lang="en-US" dirty="0"/>
              </a:p>
            </p:txBody>
          </p:sp>
        </mc:Choice>
        <mc:Fallback xmlns="">
          <p:sp>
            <p:nvSpPr>
              <p:cNvPr id="2" name="Text Placeholder 1">
                <a:extLst>
                  <a:ext uri="{FF2B5EF4-FFF2-40B4-BE49-F238E27FC236}">
                    <a16:creationId xmlns:a16="http://schemas.microsoft.com/office/drawing/2014/main" id="{AADF46B5-244A-7246-A04C-9BDFD617AF18}"/>
                  </a:ext>
                </a:extLst>
              </p:cNvPr>
              <p:cNvSpPr>
                <a:spLocks noGrp="1" noRot="1" noChangeAspect="1" noMove="1" noResize="1" noEditPoints="1" noAdjustHandles="1" noChangeArrowheads="1" noChangeShapeType="1" noTextEdit="1"/>
              </p:cNvSpPr>
              <p:nvPr>
                <p:ph type="body" sz="quarter" idx="13"/>
              </p:nvPr>
            </p:nvSpPr>
            <p:spPr>
              <a:xfrm>
                <a:off x="1066800" y="1261556"/>
                <a:ext cx="2815432" cy="3352799"/>
              </a:xfrm>
              <a:blipFill>
                <a:blip r:embed="rId3"/>
                <a:stretch>
                  <a:fillRect l="-4329" t="-200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E2A0315-77C8-764E-81B0-7DD41023FC79}"/>
              </a:ext>
            </a:extLst>
          </p:cNvPr>
          <p:cNvSpPr>
            <a:spLocks noGrp="1"/>
          </p:cNvSpPr>
          <p:nvPr>
            <p:ph type="title"/>
          </p:nvPr>
        </p:nvSpPr>
        <p:spPr/>
        <p:txBody>
          <a:bodyPr>
            <a:normAutofit fontScale="90000"/>
          </a:bodyPr>
          <a:lstStyle/>
          <a:p>
            <a:r>
              <a:rPr lang="en-US" dirty="0"/>
              <a:t>Parameterization</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B708874-7E6F-8F47-BD02-B8CFF70ED4D9}"/>
                  </a:ext>
                </a:extLst>
              </p:cNvPr>
              <p:cNvSpPr/>
              <p:nvPr/>
            </p:nvSpPr>
            <p:spPr>
              <a:xfrm>
                <a:off x="4419600" y="1261556"/>
                <a:ext cx="3276600" cy="2862322"/>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Grocery Stores</a:t>
                </a:r>
              </a:p>
              <a:p>
                <a:endParaRPr lang="en-US" sz="1200" b="1"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2800" i="1" dirty="0" smtClean="0">
                          <a:latin typeface="Cambria Math" panose="02040503050406030204" pitchFamily="18" charset="0"/>
                          <a:cs typeface="Arial" panose="020B0604020202020204" pitchFamily="34" charset="0"/>
                        </a:rPr>
                        <m:t>𝑀𝐶</m:t>
                      </m:r>
                      <m:r>
                        <a:rPr lang="en-US" sz="2800" i="1" dirty="0" smtClean="0">
                          <a:latin typeface="Cambria Math" panose="02040503050406030204" pitchFamily="18" charset="0"/>
                          <a:cs typeface="Arial" panose="020B0604020202020204" pitchFamily="34" charset="0"/>
                        </a:rPr>
                        <m:t>= $20</m:t>
                      </m:r>
                    </m:oMath>
                  </m:oMathPara>
                </a14:m>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2800" i="1" dirty="0" smtClean="0">
                          <a:latin typeface="Cambria Math" panose="02040503050406030204" pitchFamily="18" charset="0"/>
                          <a:cs typeface="Arial" panose="020B0604020202020204" pitchFamily="34" charset="0"/>
                        </a:rPr>
                        <m:t>𝐹𝐶</m:t>
                      </m:r>
                      <m:r>
                        <a:rPr lang="en-US" sz="2800" i="1" dirty="0" smtClean="0">
                          <a:latin typeface="Cambria Math" panose="02040503050406030204" pitchFamily="18" charset="0"/>
                          <a:cs typeface="Arial" panose="020B0604020202020204" pitchFamily="34" charset="0"/>
                        </a:rPr>
                        <m:t> =$3,000,000</m:t>
                      </m:r>
                    </m:oMath>
                  </m:oMathPara>
                </a14:m>
                <a:endParaRPr lang="en-US" sz="280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cs typeface="Arial" panose="020B0604020202020204" pitchFamily="34" charset="0"/>
                        </a:rPr>
                        <m:t> </m:t>
                      </m:r>
                    </m:oMath>
                  </m:oMathPara>
                </a14:m>
                <a:endParaRPr lang="en-US" sz="28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2800" i="1" dirty="0" smtClean="0">
                          <a:latin typeface="Cambria Math" panose="02040503050406030204" pitchFamily="18" charset="0"/>
                          <a:cs typeface="Arial" panose="020B0604020202020204" pitchFamily="34" charset="0"/>
                        </a:rPr>
                        <m:t>𝐸</m:t>
                      </m:r>
                      <m:r>
                        <a:rPr lang="en-US" sz="2800" i="1" dirty="0" smtClean="0">
                          <a:latin typeface="Cambria Math" panose="02040503050406030204" pitchFamily="18" charset="0"/>
                          <a:cs typeface="Arial" panose="020B0604020202020204" pitchFamily="34" charset="0"/>
                        </a:rPr>
                        <m:t>    = $3,000,000</m:t>
                      </m:r>
                    </m:oMath>
                  </m:oMathPara>
                </a14:m>
                <a:endParaRPr lang="en-US" sz="2800" dirty="0">
                  <a:latin typeface="Arial" panose="020B060402020202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9B708874-7E6F-8F47-BD02-B8CFF70ED4D9}"/>
                  </a:ext>
                </a:extLst>
              </p:cNvPr>
              <p:cNvSpPr>
                <a:spLocks noRot="1" noChangeAspect="1" noMove="1" noResize="1" noEditPoints="1" noAdjustHandles="1" noChangeArrowheads="1" noChangeShapeType="1" noTextEdit="1"/>
              </p:cNvSpPr>
              <p:nvPr/>
            </p:nvSpPr>
            <p:spPr>
              <a:xfrm>
                <a:off x="4419600" y="1261556"/>
                <a:ext cx="3276600" cy="2862322"/>
              </a:xfrm>
              <a:prstGeom prst="rect">
                <a:avLst/>
              </a:prstGeom>
              <a:blipFill>
                <a:blip r:embed="rId4"/>
                <a:stretch>
                  <a:fillRect l="-3717" t="-2345"/>
                </a:stretch>
              </a:blipFill>
            </p:spPr>
            <p:txBody>
              <a:bodyPr/>
              <a:lstStyle/>
              <a:p>
                <a:r>
                  <a:rPr lang="en-US">
                    <a:noFill/>
                  </a:rPr>
                  <a:t> </a:t>
                </a:r>
              </a:p>
            </p:txBody>
          </p:sp>
        </mc:Fallback>
      </mc:AlternateContent>
    </p:spTree>
    <p:extLst>
      <p:ext uri="{BB962C8B-B14F-4D97-AF65-F5344CB8AC3E}">
        <p14:creationId xmlns:p14="http://schemas.microsoft.com/office/powerpoint/2010/main" val="295968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673DC53-0307-40A4-92A0-382E15D1A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35860"/>
            <a:ext cx="5085493" cy="4671780"/>
          </a:xfrm>
          <a:prstGeom prst="rect">
            <a:avLst/>
          </a:prstGeom>
        </p:spPr>
      </p:pic>
      <p:pic>
        <p:nvPicPr>
          <p:cNvPr id="4" name="Picture 3" descr="A close up of a logo&#10;&#10;Description automatically generated">
            <a:extLst>
              <a:ext uri="{FF2B5EF4-FFF2-40B4-BE49-F238E27FC236}">
                <a16:creationId xmlns:a16="http://schemas.microsoft.com/office/drawing/2014/main" id="{2E3222ED-1E71-1547-8843-02C82F63B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85750"/>
            <a:ext cx="5085493" cy="4671780"/>
          </a:xfrm>
          <a:prstGeom prst="rect">
            <a:avLst/>
          </a:prstGeom>
        </p:spPr>
      </p:pic>
    </p:spTree>
    <p:extLst>
      <p:ext uri="{BB962C8B-B14F-4D97-AF65-F5344CB8AC3E}">
        <p14:creationId xmlns:p14="http://schemas.microsoft.com/office/powerpoint/2010/main" val="8939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EC8A7-AEE4-E649-B79F-0E3EAC807E14}"/>
              </a:ext>
            </a:extLst>
          </p:cNvPr>
          <p:cNvSpPr>
            <a:spLocks noGrp="1"/>
          </p:cNvSpPr>
          <p:nvPr>
            <p:ph type="body" sz="quarter" idx="13"/>
          </p:nvPr>
        </p:nvSpPr>
        <p:spPr>
          <a:xfrm>
            <a:off x="285753" y="1085851"/>
            <a:ext cx="8678863" cy="1714499"/>
          </a:xfrm>
        </p:spPr>
        <p:txBody>
          <a:bodyPr>
            <a:normAutofit/>
          </a:bodyPr>
          <a:lstStyle/>
          <a:p>
            <a:pPr marL="0" indent="0">
              <a:buNone/>
            </a:pPr>
            <a:r>
              <a:rPr lang="en-US" dirty="0"/>
              <a:t>“An advanced city is not a place where the poor move about in cars, rather it’s where even the rich use public transportation”</a:t>
            </a:r>
            <a:endParaRPr lang="en-US" sz="900" dirty="0"/>
          </a:p>
          <a:p>
            <a:pPr marL="0" indent="0">
              <a:buNone/>
            </a:pPr>
            <a:r>
              <a:rPr lang="en-US" sz="1900" dirty="0"/>
              <a:t>	-Enrique Peñalosa (Former mayor of Bogotá, Colombia)</a:t>
            </a:r>
          </a:p>
          <a:p>
            <a:pPr marL="0" indent="0">
              <a:buNone/>
            </a:pPr>
            <a:endParaRPr lang="en-US" dirty="0"/>
          </a:p>
        </p:txBody>
      </p:sp>
      <p:sp>
        <p:nvSpPr>
          <p:cNvPr id="3" name="Title 2">
            <a:extLst>
              <a:ext uri="{FF2B5EF4-FFF2-40B4-BE49-F238E27FC236}">
                <a16:creationId xmlns:a16="http://schemas.microsoft.com/office/drawing/2014/main" id="{B662F86E-B8B6-8040-AF29-08D0A4203524}"/>
              </a:ext>
            </a:extLst>
          </p:cNvPr>
          <p:cNvSpPr>
            <a:spLocks noGrp="1"/>
          </p:cNvSpPr>
          <p:nvPr>
            <p:ph type="title"/>
          </p:nvPr>
        </p:nvSpPr>
        <p:spPr/>
        <p:txBody>
          <a:bodyPr>
            <a:normAutofit fontScale="90000"/>
          </a:bodyPr>
          <a:lstStyle/>
          <a:p>
            <a:r>
              <a:rPr lang="en-US" dirty="0"/>
              <a:t>Motivation</a:t>
            </a:r>
          </a:p>
        </p:txBody>
      </p:sp>
      <p:pic>
        <p:nvPicPr>
          <p:cNvPr id="5" name="Picture 4">
            <a:extLst>
              <a:ext uri="{FF2B5EF4-FFF2-40B4-BE49-F238E27FC236}">
                <a16:creationId xmlns:a16="http://schemas.microsoft.com/office/drawing/2014/main" id="{FB798D16-2E34-1447-941D-F2203D24C5F1}"/>
              </a:ext>
            </a:extLst>
          </p:cNvPr>
          <p:cNvPicPr>
            <a:picLocks noChangeAspect="1"/>
          </p:cNvPicPr>
          <p:nvPr/>
        </p:nvPicPr>
        <p:blipFill>
          <a:blip r:embed="rId3"/>
          <a:stretch>
            <a:fillRect/>
          </a:stretch>
        </p:blipFill>
        <p:spPr>
          <a:xfrm>
            <a:off x="990600" y="2343150"/>
            <a:ext cx="6781800" cy="2615838"/>
          </a:xfrm>
          <a:prstGeom prst="rect">
            <a:avLst/>
          </a:prstGeom>
        </p:spPr>
      </p:pic>
    </p:spTree>
    <p:extLst>
      <p:ext uri="{BB962C8B-B14F-4D97-AF65-F5344CB8AC3E}">
        <p14:creationId xmlns:p14="http://schemas.microsoft.com/office/powerpoint/2010/main" val="214469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CCB41-381E-C34D-BE08-CDD583018CB7}"/>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14793741-B6AC-F542-8FB7-32BAEAEE08F0}"/>
              </a:ext>
            </a:extLst>
          </p:cNvPr>
          <p:cNvSpPr>
            <a:spLocks noGrp="1"/>
          </p:cNvSpPr>
          <p:nvPr>
            <p:ph type="title"/>
          </p:nvPr>
        </p:nvSpPr>
        <p:spPr/>
        <p:txBody>
          <a:bodyPr>
            <a:normAutofit fontScale="90000"/>
          </a:bodyPr>
          <a:lstStyle/>
          <a:p>
            <a:endParaRPr lang="en-US"/>
          </a:p>
        </p:txBody>
      </p:sp>
      <p:pic>
        <p:nvPicPr>
          <p:cNvPr id="7" name="Picture 6">
            <a:extLst>
              <a:ext uri="{FF2B5EF4-FFF2-40B4-BE49-F238E27FC236}">
                <a16:creationId xmlns:a16="http://schemas.microsoft.com/office/drawing/2014/main" id="{AAD21F47-BED7-894E-A347-7C1C11FA0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3"/>
            <a:ext cx="9144000" cy="5089835"/>
          </a:xfrm>
          <a:prstGeom prst="rect">
            <a:avLst/>
          </a:prstGeom>
        </p:spPr>
      </p:pic>
    </p:spTree>
    <p:extLst>
      <p:ext uri="{BB962C8B-B14F-4D97-AF65-F5344CB8AC3E}">
        <p14:creationId xmlns:p14="http://schemas.microsoft.com/office/powerpoint/2010/main" val="35398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17F28E-D8EB-3C4C-963D-C7CD7379329E}"/>
              </a:ext>
            </a:extLst>
          </p:cNvPr>
          <p:cNvSpPr/>
          <p:nvPr/>
        </p:nvSpPr>
        <p:spPr>
          <a:xfrm>
            <a:off x="609600" y="637809"/>
            <a:ext cx="990600" cy="409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17FB2E-2ECC-A042-96F3-5707683C8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37809"/>
            <a:ext cx="8376169" cy="3970074"/>
          </a:xfrm>
          <a:prstGeom prst="rect">
            <a:avLst/>
          </a:prstGeom>
        </p:spPr>
      </p:pic>
      <p:sp>
        <p:nvSpPr>
          <p:cNvPr id="8" name="Rectangle 7">
            <a:extLst>
              <a:ext uri="{FF2B5EF4-FFF2-40B4-BE49-F238E27FC236}">
                <a16:creationId xmlns:a16="http://schemas.microsoft.com/office/drawing/2014/main" id="{22544EE0-0CD9-4445-96E9-6E40E8649A69}"/>
              </a:ext>
            </a:extLst>
          </p:cNvPr>
          <p:cNvSpPr/>
          <p:nvPr/>
        </p:nvSpPr>
        <p:spPr>
          <a:xfrm>
            <a:off x="6019800" y="1657350"/>
            <a:ext cx="1066800" cy="304800"/>
          </a:xfrm>
          <a:prstGeom prst="rect">
            <a:avLst/>
          </a:prstGeom>
          <a:solidFill>
            <a:srgbClr val="00B0F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3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97C58B-4FBE-0447-B4B0-228936118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097" y="1123950"/>
            <a:ext cx="6457950" cy="2597611"/>
          </a:xfrm>
          <a:prstGeom prst="rect">
            <a:avLst/>
          </a:prstGeom>
        </p:spPr>
      </p:pic>
      <p:sp>
        <p:nvSpPr>
          <p:cNvPr id="4" name="Rectangle 3">
            <a:extLst>
              <a:ext uri="{FF2B5EF4-FFF2-40B4-BE49-F238E27FC236}">
                <a16:creationId xmlns:a16="http://schemas.microsoft.com/office/drawing/2014/main" id="{4383D3D9-3086-314C-8F0B-5DD2BFF09039}"/>
              </a:ext>
            </a:extLst>
          </p:cNvPr>
          <p:cNvSpPr/>
          <p:nvPr/>
        </p:nvSpPr>
        <p:spPr>
          <a:xfrm>
            <a:off x="1524000" y="2800350"/>
            <a:ext cx="6019800" cy="685800"/>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EC7D5AA-6847-D949-96E3-6726C7AE25B9}"/>
              </a:ext>
            </a:extLst>
          </p:cNvPr>
          <p:cNvSpPr/>
          <p:nvPr/>
        </p:nvSpPr>
        <p:spPr>
          <a:xfrm>
            <a:off x="1524000" y="2125845"/>
            <a:ext cx="6019800" cy="685800"/>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4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658BF-8672-DE4C-9296-57FE65DD8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285875"/>
            <a:ext cx="4843879" cy="2571750"/>
          </a:xfrm>
          <a:prstGeom prst="rect">
            <a:avLst/>
          </a:prstGeom>
        </p:spPr>
      </p:pic>
    </p:spTree>
    <p:extLst>
      <p:ext uri="{BB962C8B-B14F-4D97-AF65-F5344CB8AC3E}">
        <p14:creationId xmlns:p14="http://schemas.microsoft.com/office/powerpoint/2010/main" val="80157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B8BEB-8AFC-0B49-8CED-8F5BA5439ED8}"/>
              </a:ext>
            </a:extLst>
          </p:cNvPr>
          <p:cNvSpPr>
            <a:spLocks noGrp="1"/>
          </p:cNvSpPr>
          <p:nvPr>
            <p:ph type="body" sz="quarter" idx="13"/>
          </p:nvPr>
        </p:nvSpPr>
        <p:spPr>
          <a:xfrm>
            <a:off x="287899" y="597766"/>
            <a:ext cx="8678863" cy="4083916"/>
          </a:xfrm>
        </p:spPr>
        <p:txBody>
          <a:bodyPr>
            <a:normAutofit/>
          </a:bodyPr>
          <a:lstStyle/>
          <a:p>
            <a:pPr marL="0" indent="0">
              <a:buNone/>
            </a:pPr>
            <a:r>
              <a:rPr lang="en-US" dirty="0"/>
              <a:t> </a:t>
            </a:r>
          </a:p>
          <a:p>
            <a:r>
              <a:rPr lang="en-US" dirty="0"/>
              <a:t>When more people drive, a city has fewer grocery stores because there is less demand for local grocery stores </a:t>
            </a:r>
          </a:p>
          <a:p>
            <a:pPr marL="0" indent="0">
              <a:buNone/>
            </a:pPr>
            <a:r>
              <a:rPr lang="en-US" sz="1000" dirty="0"/>
              <a:t> </a:t>
            </a:r>
          </a:p>
          <a:p>
            <a:r>
              <a:rPr lang="en-US" dirty="0"/>
              <a:t>Stores can differentiate by location allowing more firms to populate the model</a:t>
            </a:r>
          </a:p>
          <a:p>
            <a:endParaRPr lang="en-US" sz="1000" dirty="0"/>
          </a:p>
          <a:p>
            <a:r>
              <a:rPr lang="en-US" dirty="0"/>
              <a:t>The simulation can explain 83% of the variation in the number of grocery stores, but most of the explanatory power comes from population</a:t>
            </a:r>
          </a:p>
          <a:p>
            <a:pPr marL="0" indent="0">
              <a:buNone/>
            </a:pPr>
            <a:r>
              <a:rPr lang="en-US" sz="1000" dirty="0"/>
              <a:t> </a:t>
            </a:r>
          </a:p>
          <a:p>
            <a:pPr marL="0" indent="0">
              <a:buNone/>
            </a:pPr>
            <a:endParaRPr lang="en-US" dirty="0"/>
          </a:p>
        </p:txBody>
      </p:sp>
      <p:sp>
        <p:nvSpPr>
          <p:cNvPr id="3" name="Title 2">
            <a:extLst>
              <a:ext uri="{FF2B5EF4-FFF2-40B4-BE49-F238E27FC236}">
                <a16:creationId xmlns:a16="http://schemas.microsoft.com/office/drawing/2014/main" id="{E071F753-2BBA-194B-9688-022E5BAA0241}"/>
              </a:ext>
            </a:extLst>
          </p:cNvPr>
          <p:cNvSpPr>
            <a:spLocks noGrp="1"/>
          </p:cNvSpPr>
          <p:nvPr>
            <p:ph type="title"/>
          </p:nvPr>
        </p:nvSpPr>
        <p:spPr/>
        <p:txBody>
          <a:bodyPr>
            <a:normAutofit fontScale="90000"/>
          </a:bodyPr>
          <a:lstStyle/>
          <a:p>
            <a:r>
              <a:rPr lang="en-US" dirty="0"/>
              <a:t>Simulation Results</a:t>
            </a:r>
          </a:p>
        </p:txBody>
      </p:sp>
    </p:spTree>
    <p:extLst>
      <p:ext uri="{BB962C8B-B14F-4D97-AF65-F5344CB8AC3E}">
        <p14:creationId xmlns:p14="http://schemas.microsoft.com/office/powerpoint/2010/main" val="359831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FE781B-F39C-764D-8E64-0A904ECC23B6}"/>
              </a:ext>
            </a:extLst>
          </p:cNvPr>
          <p:cNvSpPr>
            <a:spLocks noGrp="1"/>
          </p:cNvSpPr>
          <p:nvPr>
            <p:ph type="body" sz="quarter" idx="13"/>
          </p:nvPr>
        </p:nvSpPr>
        <p:spPr>
          <a:xfrm>
            <a:off x="205560" y="1123950"/>
            <a:ext cx="8678863" cy="4093441"/>
          </a:xfrm>
        </p:spPr>
        <p:txBody>
          <a:bodyPr>
            <a:normAutofit/>
          </a:bodyPr>
          <a:lstStyle/>
          <a:p>
            <a:r>
              <a:rPr lang="en-US" dirty="0"/>
              <a:t>The agent-based model suggests that sprawl and car dependence lead to a reduction in grocery stores</a:t>
            </a:r>
          </a:p>
          <a:p>
            <a:endParaRPr lang="en-US" sz="1100" dirty="0"/>
          </a:p>
          <a:p>
            <a:r>
              <a:rPr lang="en-US" dirty="0"/>
              <a:t>I test this with an IV model</a:t>
            </a:r>
          </a:p>
          <a:p>
            <a:endParaRPr lang="en-US" sz="1100" dirty="0"/>
          </a:p>
          <a:p>
            <a:r>
              <a:rPr lang="en-US" dirty="0"/>
              <a:t>Would like to regress indicators of sprawl/car dependence on food access but sprawl is endogenous</a:t>
            </a:r>
          </a:p>
          <a:p>
            <a:pPr marL="0" indent="0">
              <a:buNone/>
            </a:pPr>
            <a:endParaRPr lang="en-US" sz="1100" dirty="0"/>
          </a:p>
          <a:p>
            <a:r>
              <a:rPr lang="en-US" dirty="0"/>
              <a:t>Need to find an exogenous reason why some cities would develop in a sprawling pattern, but others would not</a:t>
            </a:r>
          </a:p>
        </p:txBody>
      </p:sp>
      <p:sp>
        <p:nvSpPr>
          <p:cNvPr id="3" name="Title 2">
            <a:extLst>
              <a:ext uri="{FF2B5EF4-FFF2-40B4-BE49-F238E27FC236}">
                <a16:creationId xmlns:a16="http://schemas.microsoft.com/office/drawing/2014/main" id="{82E9AAFA-C5EB-784A-BB08-A2A6FA74B206}"/>
              </a:ext>
            </a:extLst>
          </p:cNvPr>
          <p:cNvSpPr>
            <a:spLocks noGrp="1"/>
          </p:cNvSpPr>
          <p:nvPr>
            <p:ph type="title"/>
          </p:nvPr>
        </p:nvSpPr>
        <p:spPr>
          <a:xfrm>
            <a:off x="210280" y="438150"/>
            <a:ext cx="6554707" cy="452582"/>
          </a:xfrm>
        </p:spPr>
        <p:txBody>
          <a:bodyPr>
            <a:normAutofit fontScale="90000"/>
          </a:bodyPr>
          <a:lstStyle/>
          <a:p>
            <a:r>
              <a:rPr lang="en-US" dirty="0"/>
              <a:t>Instrumental Variables (IV) Model</a:t>
            </a:r>
          </a:p>
        </p:txBody>
      </p:sp>
    </p:spTree>
    <p:extLst>
      <p:ext uri="{BB962C8B-B14F-4D97-AF65-F5344CB8AC3E}">
        <p14:creationId xmlns:p14="http://schemas.microsoft.com/office/powerpoint/2010/main" val="25920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18034-8D36-B34F-B0F1-B503C0BF9418}"/>
              </a:ext>
            </a:extLst>
          </p:cNvPr>
          <p:cNvSpPr>
            <a:spLocks noGrp="1"/>
          </p:cNvSpPr>
          <p:nvPr>
            <p:ph type="body" sz="quarter" idx="13"/>
          </p:nvPr>
        </p:nvSpPr>
        <p:spPr/>
        <p:txBody>
          <a:bodyPr/>
          <a:lstStyle/>
          <a:p>
            <a:r>
              <a:rPr lang="en-US" dirty="0"/>
              <a:t>Two groups of cities the same in every way</a:t>
            </a:r>
          </a:p>
          <a:p>
            <a:endParaRPr lang="en-US" sz="1100" dirty="0"/>
          </a:p>
          <a:p>
            <a:r>
              <a:rPr lang="en-US" dirty="0"/>
              <a:t>Developers told to build car dependent cities or non-sprawling cities</a:t>
            </a:r>
          </a:p>
          <a:p>
            <a:endParaRPr lang="en-US" sz="1100" dirty="0"/>
          </a:p>
          <a:p>
            <a:r>
              <a:rPr lang="en-US" dirty="0"/>
              <a:t>In 50 years, assess food access in both groups</a:t>
            </a:r>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76FC858F-3A17-FE45-87A1-369EFAC35772}"/>
              </a:ext>
            </a:extLst>
          </p:cNvPr>
          <p:cNvSpPr>
            <a:spLocks noGrp="1"/>
          </p:cNvSpPr>
          <p:nvPr>
            <p:ph type="title"/>
          </p:nvPr>
        </p:nvSpPr>
        <p:spPr/>
        <p:txBody>
          <a:bodyPr>
            <a:normAutofit fontScale="90000"/>
          </a:bodyPr>
          <a:lstStyle/>
          <a:p>
            <a:r>
              <a:rPr lang="en-US" dirty="0"/>
              <a:t>The Ideal Randomized Control Trial</a:t>
            </a:r>
          </a:p>
        </p:txBody>
      </p:sp>
    </p:spTree>
    <p:extLst>
      <p:ext uri="{BB962C8B-B14F-4D97-AF65-F5344CB8AC3E}">
        <p14:creationId xmlns:p14="http://schemas.microsoft.com/office/powerpoint/2010/main" val="316593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48744-CFCE-1844-B0AD-A2007484D23B}"/>
              </a:ext>
            </a:extLst>
          </p:cNvPr>
          <p:cNvSpPr>
            <a:spLocks noGrp="1"/>
          </p:cNvSpPr>
          <p:nvPr>
            <p:ph type="body" sz="quarter" idx="13"/>
          </p:nvPr>
        </p:nvSpPr>
        <p:spPr>
          <a:xfrm>
            <a:off x="285753" y="1085851"/>
            <a:ext cx="8678863" cy="3595831"/>
          </a:xfrm>
        </p:spPr>
        <p:txBody>
          <a:bodyPr>
            <a:normAutofit/>
          </a:bodyPr>
          <a:lstStyle/>
          <a:p>
            <a:r>
              <a:rPr lang="en-US" sz="2600" dirty="0"/>
              <a:t>The instrument is valid if: </a:t>
            </a:r>
          </a:p>
          <a:p>
            <a:endParaRPr lang="en-US" sz="800" dirty="0"/>
          </a:p>
          <a:p>
            <a:pPr lvl="1">
              <a:buFont typeface="Arial" panose="020B0604020202020204" pitchFamily="34" charset="0"/>
              <a:buChar char="•"/>
            </a:pPr>
            <a:r>
              <a:rPr lang="en-US" sz="2600" dirty="0"/>
              <a:t>Correlated with current measures of car dependence</a:t>
            </a:r>
          </a:p>
          <a:p>
            <a:pPr lvl="1">
              <a:buFont typeface="Arial" panose="020B0604020202020204" pitchFamily="34" charset="0"/>
              <a:buChar char="•"/>
            </a:pPr>
            <a:endParaRPr lang="en-US" sz="800" dirty="0"/>
          </a:p>
          <a:p>
            <a:pPr lvl="1">
              <a:buFont typeface="Arial" panose="020B0604020202020204" pitchFamily="34" charset="0"/>
              <a:buChar char="•"/>
            </a:pPr>
            <a:r>
              <a:rPr lang="en-US" sz="2600" dirty="0"/>
              <a:t>Affects food access </a:t>
            </a:r>
            <a:r>
              <a:rPr lang="en-US" sz="2600" b="1" i="1" dirty="0"/>
              <a:t>only</a:t>
            </a:r>
            <a:r>
              <a:rPr lang="en-US" sz="2600" dirty="0"/>
              <a:t> through its effect on car dependence</a:t>
            </a:r>
          </a:p>
          <a:p>
            <a:pPr lvl="1">
              <a:buFont typeface="Arial" panose="020B0604020202020204" pitchFamily="34" charset="0"/>
              <a:buChar char="•"/>
            </a:pPr>
            <a:endParaRPr lang="en-US" sz="800" dirty="0"/>
          </a:p>
          <a:p>
            <a:pPr lvl="1">
              <a:buFont typeface="Arial" panose="020B0604020202020204" pitchFamily="34" charset="0"/>
              <a:buChar char="•"/>
            </a:pPr>
            <a:r>
              <a:rPr lang="en-US" sz="2600" dirty="0"/>
              <a:t>No </a:t>
            </a:r>
            <a:r>
              <a:rPr lang="en-US" sz="2600" dirty="0" err="1"/>
              <a:t>defiers</a:t>
            </a:r>
            <a:r>
              <a:rPr lang="en-US" sz="2600" dirty="0"/>
              <a:t> (monotonicity) </a:t>
            </a:r>
          </a:p>
        </p:txBody>
      </p:sp>
      <p:sp>
        <p:nvSpPr>
          <p:cNvPr id="3" name="Title 2">
            <a:extLst>
              <a:ext uri="{FF2B5EF4-FFF2-40B4-BE49-F238E27FC236}">
                <a16:creationId xmlns:a16="http://schemas.microsoft.com/office/drawing/2014/main" id="{2F09CA95-D193-BF46-BD1D-1D4C1624530E}"/>
              </a:ext>
            </a:extLst>
          </p:cNvPr>
          <p:cNvSpPr>
            <a:spLocks noGrp="1"/>
          </p:cNvSpPr>
          <p:nvPr>
            <p:ph type="title"/>
          </p:nvPr>
        </p:nvSpPr>
        <p:spPr/>
        <p:txBody>
          <a:bodyPr>
            <a:normAutofit fontScale="90000"/>
          </a:bodyPr>
          <a:lstStyle/>
          <a:p>
            <a:r>
              <a:rPr lang="en-US" dirty="0"/>
              <a:t>Identifying Assumptions</a:t>
            </a:r>
          </a:p>
        </p:txBody>
      </p:sp>
    </p:spTree>
    <p:extLst>
      <p:ext uri="{BB962C8B-B14F-4D97-AF65-F5344CB8AC3E}">
        <p14:creationId xmlns:p14="http://schemas.microsoft.com/office/powerpoint/2010/main" val="403980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87FF1E-735E-DA40-80CB-540EB5815DEE}"/>
              </a:ext>
            </a:extLst>
          </p:cNvPr>
          <p:cNvSpPr>
            <a:spLocks noGrp="1"/>
          </p:cNvSpPr>
          <p:nvPr>
            <p:ph type="body" sz="quarter" idx="13"/>
          </p:nvPr>
        </p:nvSpPr>
        <p:spPr>
          <a:xfrm>
            <a:off x="285753" y="1085851"/>
            <a:ext cx="8678863" cy="3695699"/>
          </a:xfrm>
        </p:spPr>
        <p:txBody>
          <a:bodyPr>
            <a:normAutofit/>
          </a:bodyPr>
          <a:lstStyle/>
          <a:p>
            <a:r>
              <a:rPr lang="en-US" dirty="0"/>
              <a:t>1947 planned highway rays is an exogenous source of variation (Baum-Snow 2007) </a:t>
            </a:r>
          </a:p>
          <a:p>
            <a:endParaRPr lang="en-US" sz="1300" dirty="0">
              <a:highlight>
                <a:srgbClr val="FFFF00"/>
              </a:highlight>
            </a:endParaRPr>
          </a:p>
          <a:p>
            <a:r>
              <a:rPr lang="en-US" dirty="0"/>
              <a:t>Goals of the 1947 plan were to: connect major cities, improve shipment of goods, and transport the military</a:t>
            </a:r>
          </a:p>
          <a:p>
            <a:endParaRPr lang="en-US" sz="1300" dirty="0"/>
          </a:p>
          <a:p>
            <a:r>
              <a:rPr lang="en-US" dirty="0"/>
              <a:t>Proximity to other major cities a determining factor</a:t>
            </a:r>
          </a:p>
          <a:p>
            <a:endParaRPr lang="en-US" sz="1200" dirty="0"/>
          </a:p>
          <a:p>
            <a:r>
              <a:rPr lang="en-US" dirty="0"/>
              <a:t>Highways plans later took commuting and congestion into account</a:t>
            </a:r>
          </a:p>
          <a:p>
            <a:endParaRPr lang="en-US" dirty="0"/>
          </a:p>
        </p:txBody>
      </p:sp>
      <p:sp>
        <p:nvSpPr>
          <p:cNvPr id="3" name="Title 2">
            <a:extLst>
              <a:ext uri="{FF2B5EF4-FFF2-40B4-BE49-F238E27FC236}">
                <a16:creationId xmlns:a16="http://schemas.microsoft.com/office/drawing/2014/main" id="{CE8536E1-8A61-3E4D-AAB8-ED10062AF4DB}"/>
              </a:ext>
            </a:extLst>
          </p:cNvPr>
          <p:cNvSpPr>
            <a:spLocks noGrp="1"/>
          </p:cNvSpPr>
          <p:nvPr>
            <p:ph type="title"/>
          </p:nvPr>
        </p:nvSpPr>
        <p:spPr/>
        <p:txBody>
          <a:bodyPr>
            <a:normAutofit fontScale="90000"/>
          </a:bodyPr>
          <a:lstStyle/>
          <a:p>
            <a:r>
              <a:rPr lang="en-US" dirty="0"/>
              <a:t>The Instrument</a:t>
            </a:r>
          </a:p>
        </p:txBody>
      </p:sp>
    </p:spTree>
    <p:extLst>
      <p:ext uri="{BB962C8B-B14F-4D97-AF65-F5344CB8AC3E}">
        <p14:creationId xmlns:p14="http://schemas.microsoft.com/office/powerpoint/2010/main" val="225715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6251DA-ACB8-4C48-8B43-D26A4B2E0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85044"/>
            <a:ext cx="6705600" cy="4858456"/>
          </a:xfrm>
          <a:prstGeom prst="rect">
            <a:avLst/>
          </a:prstGeom>
        </p:spPr>
      </p:pic>
      <p:cxnSp>
        <p:nvCxnSpPr>
          <p:cNvPr id="3" name="Straight Connector 2">
            <a:extLst>
              <a:ext uri="{FF2B5EF4-FFF2-40B4-BE49-F238E27FC236}">
                <a16:creationId xmlns:a16="http://schemas.microsoft.com/office/drawing/2014/main" id="{9F1F7418-E5E2-1549-A988-0C88C0F01C28}"/>
              </a:ext>
            </a:extLst>
          </p:cNvPr>
          <p:cNvCxnSpPr/>
          <p:nvPr/>
        </p:nvCxnSpPr>
        <p:spPr>
          <a:xfrm>
            <a:off x="4114800" y="2952750"/>
            <a:ext cx="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8417029-C760-7548-9F06-97FCB441FC25}"/>
                  </a:ext>
                </a:extLst>
              </p14:cNvPr>
              <p14:cNvContentPartPr/>
              <p14:nvPr/>
            </p14:nvContentPartPr>
            <p14:xfrm>
              <a:off x="3877751" y="2898614"/>
              <a:ext cx="209880" cy="86760"/>
            </p14:xfrm>
          </p:contentPart>
        </mc:Choice>
        <mc:Fallback xmlns="">
          <p:pic>
            <p:nvPicPr>
              <p:cNvPr id="10" name="Ink 9">
                <a:extLst>
                  <a:ext uri="{FF2B5EF4-FFF2-40B4-BE49-F238E27FC236}">
                    <a16:creationId xmlns:a16="http://schemas.microsoft.com/office/drawing/2014/main" id="{88417029-C760-7548-9F06-97FCB441FC25}"/>
                  </a:ext>
                </a:extLst>
              </p:cNvPr>
              <p:cNvPicPr/>
              <p:nvPr/>
            </p:nvPicPr>
            <p:blipFill>
              <a:blip r:embed="rId5"/>
              <a:stretch>
                <a:fillRect/>
              </a:stretch>
            </p:blipFill>
            <p:spPr>
              <a:xfrm>
                <a:off x="3868751" y="2889614"/>
                <a:ext cx="22752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296CC27-60FD-FF45-9D57-B7D58052D873}"/>
                  </a:ext>
                </a:extLst>
              </p14:cNvPr>
              <p14:cNvContentPartPr/>
              <p14:nvPr/>
            </p14:nvContentPartPr>
            <p14:xfrm>
              <a:off x="4112111" y="2907254"/>
              <a:ext cx="185040" cy="67680"/>
            </p14:xfrm>
          </p:contentPart>
        </mc:Choice>
        <mc:Fallback xmlns="">
          <p:pic>
            <p:nvPicPr>
              <p:cNvPr id="11" name="Ink 10">
                <a:extLst>
                  <a:ext uri="{FF2B5EF4-FFF2-40B4-BE49-F238E27FC236}">
                    <a16:creationId xmlns:a16="http://schemas.microsoft.com/office/drawing/2014/main" id="{8296CC27-60FD-FF45-9D57-B7D58052D873}"/>
                  </a:ext>
                </a:extLst>
              </p:cNvPr>
              <p:cNvPicPr/>
              <p:nvPr/>
            </p:nvPicPr>
            <p:blipFill>
              <a:blip r:embed="rId7"/>
              <a:stretch>
                <a:fillRect/>
              </a:stretch>
            </p:blipFill>
            <p:spPr>
              <a:xfrm>
                <a:off x="4103111" y="2898254"/>
                <a:ext cx="2026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B087E306-98D3-D74D-9AD9-7C16F79699F2}"/>
                  </a:ext>
                </a:extLst>
              </p14:cNvPr>
              <p14:cNvContentPartPr/>
              <p14:nvPr/>
            </p14:nvContentPartPr>
            <p14:xfrm>
              <a:off x="4123271" y="2985374"/>
              <a:ext cx="303120" cy="29160"/>
            </p14:xfrm>
          </p:contentPart>
        </mc:Choice>
        <mc:Fallback xmlns="">
          <p:pic>
            <p:nvPicPr>
              <p:cNvPr id="12" name="Ink 11">
                <a:extLst>
                  <a:ext uri="{FF2B5EF4-FFF2-40B4-BE49-F238E27FC236}">
                    <a16:creationId xmlns:a16="http://schemas.microsoft.com/office/drawing/2014/main" id="{B087E306-98D3-D74D-9AD9-7C16F79699F2}"/>
                  </a:ext>
                </a:extLst>
              </p:cNvPr>
              <p:cNvPicPr/>
              <p:nvPr/>
            </p:nvPicPr>
            <p:blipFill>
              <a:blip r:embed="rId9"/>
              <a:stretch>
                <a:fillRect/>
              </a:stretch>
            </p:blipFill>
            <p:spPr>
              <a:xfrm>
                <a:off x="4114631" y="2976734"/>
                <a:ext cx="32076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AFFAA978-BAC0-F141-B7AE-3895AE9F4ADB}"/>
                  </a:ext>
                </a:extLst>
              </p14:cNvPr>
              <p14:cNvContentPartPr/>
              <p14:nvPr/>
            </p14:nvContentPartPr>
            <p14:xfrm>
              <a:off x="4053071" y="2970254"/>
              <a:ext cx="56520" cy="207720"/>
            </p14:xfrm>
          </p:contentPart>
        </mc:Choice>
        <mc:Fallback xmlns="">
          <p:pic>
            <p:nvPicPr>
              <p:cNvPr id="15" name="Ink 14">
                <a:extLst>
                  <a:ext uri="{FF2B5EF4-FFF2-40B4-BE49-F238E27FC236}">
                    <a16:creationId xmlns:a16="http://schemas.microsoft.com/office/drawing/2014/main" id="{AFFAA978-BAC0-F141-B7AE-3895AE9F4ADB}"/>
                  </a:ext>
                </a:extLst>
              </p:cNvPr>
              <p:cNvPicPr/>
              <p:nvPr/>
            </p:nvPicPr>
            <p:blipFill>
              <a:blip r:embed="rId11"/>
              <a:stretch>
                <a:fillRect/>
              </a:stretch>
            </p:blipFill>
            <p:spPr>
              <a:xfrm>
                <a:off x="4044071" y="2961254"/>
                <a:ext cx="74160" cy="225360"/>
              </a:xfrm>
              <a:prstGeom prst="rect">
                <a:avLst/>
              </a:prstGeom>
            </p:spPr>
          </p:pic>
        </mc:Fallback>
      </mc:AlternateContent>
      <p:sp>
        <p:nvSpPr>
          <p:cNvPr id="16" name="TextBox 15">
            <a:extLst>
              <a:ext uri="{FF2B5EF4-FFF2-40B4-BE49-F238E27FC236}">
                <a16:creationId xmlns:a16="http://schemas.microsoft.com/office/drawing/2014/main" id="{0A7CDA96-2DFA-9A45-940C-1B3AF7FBB4CD}"/>
              </a:ext>
            </a:extLst>
          </p:cNvPr>
          <p:cNvSpPr txBox="1"/>
          <p:nvPr/>
        </p:nvSpPr>
        <p:spPr>
          <a:xfrm>
            <a:off x="228600" y="819150"/>
            <a:ext cx="15240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1947 </a:t>
            </a:r>
          </a:p>
          <a:p>
            <a:r>
              <a:rPr lang="en-US" sz="2000" dirty="0">
                <a:latin typeface="Arial" panose="020B0604020202020204" pitchFamily="34" charset="0"/>
                <a:cs typeface="Arial" panose="020B0604020202020204" pitchFamily="34" charset="0"/>
              </a:rPr>
              <a:t>Planned</a:t>
            </a:r>
          </a:p>
          <a:p>
            <a:r>
              <a:rPr lang="en-US" sz="2000" dirty="0">
                <a:latin typeface="Arial" panose="020B0604020202020204" pitchFamily="34" charset="0"/>
                <a:cs typeface="Arial" panose="020B0604020202020204" pitchFamily="34" charset="0"/>
              </a:rPr>
              <a:t>Highway </a:t>
            </a:r>
          </a:p>
          <a:p>
            <a:r>
              <a:rPr lang="en-US" sz="2000" dirty="0">
                <a:latin typeface="Arial" panose="020B0604020202020204" pitchFamily="34" charset="0"/>
                <a:cs typeface="Arial" panose="020B0604020202020204" pitchFamily="34" charset="0"/>
              </a:rPr>
              <a:t>Map</a:t>
            </a:r>
          </a:p>
        </p:txBody>
      </p:sp>
    </p:spTree>
    <p:extLst>
      <p:ext uri="{BB962C8B-B14F-4D97-AF65-F5344CB8AC3E}">
        <p14:creationId xmlns:p14="http://schemas.microsoft.com/office/powerpoint/2010/main" val="427571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DF26C-EF77-6E42-A66D-D1CCEA59F99C}"/>
              </a:ext>
            </a:extLst>
          </p:cNvPr>
          <p:cNvSpPr>
            <a:spLocks noGrp="1"/>
          </p:cNvSpPr>
          <p:nvPr>
            <p:ph type="body" sz="quarter" idx="13"/>
          </p:nvPr>
        </p:nvSpPr>
        <p:spPr>
          <a:xfrm>
            <a:off x="313299" y="1428750"/>
            <a:ext cx="3725301" cy="2999185"/>
          </a:xfrm>
        </p:spPr>
        <p:txBody>
          <a:bodyPr>
            <a:normAutofit fontScale="92500"/>
          </a:bodyPr>
          <a:lstStyle/>
          <a:p>
            <a:r>
              <a:rPr lang="en-US" dirty="0"/>
              <a:t>Average family spends $9,737 a year on transportation </a:t>
            </a:r>
            <a:r>
              <a:rPr lang="en-US" sz="1800" dirty="0"/>
              <a:t>(Consumer Expenditure Survey, 2017)</a:t>
            </a:r>
          </a:p>
          <a:p>
            <a:endParaRPr lang="en-US" sz="1100" dirty="0"/>
          </a:p>
          <a:p>
            <a:r>
              <a:rPr lang="en-US" dirty="0"/>
              <a:t>Not owning a car severely restricts access to services in most metropolitan areas</a:t>
            </a:r>
          </a:p>
          <a:p>
            <a:endParaRPr lang="en-US" dirty="0"/>
          </a:p>
        </p:txBody>
      </p:sp>
      <p:sp>
        <p:nvSpPr>
          <p:cNvPr id="3" name="Title 2">
            <a:extLst>
              <a:ext uri="{FF2B5EF4-FFF2-40B4-BE49-F238E27FC236}">
                <a16:creationId xmlns:a16="http://schemas.microsoft.com/office/drawing/2014/main" id="{F787F081-C4AC-9B43-AB99-58D68E869AE1}"/>
              </a:ext>
            </a:extLst>
          </p:cNvPr>
          <p:cNvSpPr>
            <a:spLocks noGrp="1"/>
          </p:cNvSpPr>
          <p:nvPr>
            <p:ph type="title"/>
          </p:nvPr>
        </p:nvSpPr>
        <p:spPr/>
        <p:txBody>
          <a:bodyPr>
            <a:normAutofit fontScale="90000"/>
          </a:bodyPr>
          <a:lstStyle/>
          <a:p>
            <a:r>
              <a:rPr lang="en-US" dirty="0"/>
              <a:t>Transportation in America</a:t>
            </a:r>
          </a:p>
        </p:txBody>
      </p:sp>
      <p:pic>
        <p:nvPicPr>
          <p:cNvPr id="4" name="Picture 3">
            <a:extLst>
              <a:ext uri="{FF2B5EF4-FFF2-40B4-BE49-F238E27FC236}">
                <a16:creationId xmlns:a16="http://schemas.microsoft.com/office/drawing/2014/main" id="{C724F888-5233-0A4D-B007-1F1A7267E118}"/>
              </a:ext>
            </a:extLst>
          </p:cNvPr>
          <p:cNvPicPr>
            <a:picLocks noChangeAspect="1"/>
          </p:cNvPicPr>
          <p:nvPr/>
        </p:nvPicPr>
        <p:blipFill>
          <a:blip r:embed="rId3"/>
          <a:stretch>
            <a:fillRect/>
          </a:stretch>
        </p:blipFill>
        <p:spPr>
          <a:xfrm>
            <a:off x="4038600" y="1380674"/>
            <a:ext cx="5001528" cy="3301008"/>
          </a:xfrm>
          <a:prstGeom prst="rect">
            <a:avLst/>
          </a:prstGeom>
        </p:spPr>
      </p:pic>
    </p:spTree>
    <p:extLst>
      <p:ext uri="{BB962C8B-B14F-4D97-AF65-F5344CB8AC3E}">
        <p14:creationId xmlns:p14="http://schemas.microsoft.com/office/powerpoint/2010/main" val="126288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48744-CFCE-1844-B0AD-A2007484D23B}"/>
              </a:ext>
            </a:extLst>
          </p:cNvPr>
          <p:cNvSpPr>
            <a:spLocks noGrp="1"/>
          </p:cNvSpPr>
          <p:nvPr>
            <p:ph type="body" sz="quarter" idx="13"/>
          </p:nvPr>
        </p:nvSpPr>
        <p:spPr>
          <a:xfrm>
            <a:off x="285753" y="1085851"/>
            <a:ext cx="8678863" cy="3595831"/>
          </a:xfrm>
        </p:spPr>
        <p:txBody>
          <a:bodyPr>
            <a:normAutofit/>
          </a:bodyPr>
          <a:lstStyle/>
          <a:p>
            <a:r>
              <a:rPr lang="en-US" sz="2600" dirty="0"/>
              <a:t>1947 highway rays is a valid instrument if: </a:t>
            </a:r>
          </a:p>
          <a:p>
            <a:endParaRPr lang="en-US" sz="800" dirty="0"/>
          </a:p>
          <a:p>
            <a:pPr lvl="1">
              <a:buFont typeface="Arial" panose="020B0604020202020204" pitchFamily="34" charset="0"/>
              <a:buChar char="•"/>
            </a:pPr>
            <a:r>
              <a:rPr lang="en-US" sz="2600" dirty="0"/>
              <a:t>Correlated with current measures of car dependence</a:t>
            </a:r>
          </a:p>
          <a:p>
            <a:pPr lvl="1">
              <a:buFont typeface="Arial" panose="020B0604020202020204" pitchFamily="34" charset="0"/>
              <a:buChar char="•"/>
            </a:pPr>
            <a:endParaRPr lang="en-US" sz="800" dirty="0"/>
          </a:p>
          <a:p>
            <a:pPr lvl="1">
              <a:buFont typeface="Arial" panose="020B0604020202020204" pitchFamily="34" charset="0"/>
              <a:buChar char="•"/>
            </a:pPr>
            <a:r>
              <a:rPr lang="en-US" sz="2600" dirty="0"/>
              <a:t>Affects food access </a:t>
            </a:r>
            <a:r>
              <a:rPr lang="en-US" sz="2600" b="1" i="1" dirty="0"/>
              <a:t>only</a:t>
            </a:r>
            <a:r>
              <a:rPr lang="en-US" sz="2600" dirty="0"/>
              <a:t> through its effect on car dependence</a:t>
            </a:r>
          </a:p>
          <a:p>
            <a:pPr lvl="1">
              <a:buFont typeface="Arial" panose="020B0604020202020204" pitchFamily="34" charset="0"/>
              <a:buChar char="•"/>
            </a:pPr>
            <a:endParaRPr lang="en-US" sz="800" dirty="0"/>
          </a:p>
          <a:p>
            <a:pPr lvl="1">
              <a:buFont typeface="Arial" panose="020B0604020202020204" pitchFamily="34" charset="0"/>
              <a:buChar char="•"/>
            </a:pPr>
            <a:r>
              <a:rPr lang="en-US" sz="2600" dirty="0"/>
              <a:t>No </a:t>
            </a:r>
            <a:r>
              <a:rPr lang="en-US" sz="2600" dirty="0" err="1"/>
              <a:t>defiers</a:t>
            </a:r>
            <a:r>
              <a:rPr lang="en-US" sz="2600" dirty="0"/>
              <a:t> (monotonicity) </a:t>
            </a:r>
          </a:p>
        </p:txBody>
      </p:sp>
      <p:sp>
        <p:nvSpPr>
          <p:cNvPr id="3" name="Title 2">
            <a:extLst>
              <a:ext uri="{FF2B5EF4-FFF2-40B4-BE49-F238E27FC236}">
                <a16:creationId xmlns:a16="http://schemas.microsoft.com/office/drawing/2014/main" id="{2F09CA95-D193-BF46-BD1D-1D4C1624530E}"/>
              </a:ext>
            </a:extLst>
          </p:cNvPr>
          <p:cNvSpPr>
            <a:spLocks noGrp="1"/>
          </p:cNvSpPr>
          <p:nvPr>
            <p:ph type="title"/>
          </p:nvPr>
        </p:nvSpPr>
        <p:spPr/>
        <p:txBody>
          <a:bodyPr>
            <a:normAutofit fontScale="90000"/>
          </a:bodyPr>
          <a:lstStyle/>
          <a:p>
            <a:r>
              <a:rPr lang="en-US" dirty="0"/>
              <a:t>Identifying Assumptions Revisited</a:t>
            </a:r>
          </a:p>
        </p:txBody>
      </p:sp>
    </p:spTree>
    <p:extLst>
      <p:ext uri="{BB962C8B-B14F-4D97-AF65-F5344CB8AC3E}">
        <p14:creationId xmlns:p14="http://schemas.microsoft.com/office/powerpoint/2010/main" val="35808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907B63-5542-4540-BA94-B14D83D0354A}"/>
              </a:ext>
            </a:extLst>
          </p:cNvPr>
          <p:cNvSpPr txBox="1"/>
          <p:nvPr/>
        </p:nvSpPr>
        <p:spPr>
          <a:xfrm>
            <a:off x="3698202" y="374471"/>
            <a:ext cx="142378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First Stage</a:t>
            </a:r>
          </a:p>
        </p:txBody>
      </p:sp>
      <p:sp>
        <p:nvSpPr>
          <p:cNvPr id="9" name="TextBox 8">
            <a:extLst>
              <a:ext uri="{FF2B5EF4-FFF2-40B4-BE49-F238E27FC236}">
                <a16:creationId xmlns:a16="http://schemas.microsoft.com/office/drawing/2014/main" id="{3F1FC890-209F-BD4F-9986-ED9D397E13DA}"/>
              </a:ext>
            </a:extLst>
          </p:cNvPr>
          <p:cNvSpPr txBox="1"/>
          <p:nvPr/>
        </p:nvSpPr>
        <p:spPr>
          <a:xfrm>
            <a:off x="3674158" y="1615826"/>
            <a:ext cx="179568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Second Stage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B1A44B-75CE-8240-B337-0B8EBD0EF3C7}"/>
                  </a:ext>
                </a:extLst>
              </p:cNvPr>
              <p:cNvSpPr txBox="1"/>
              <p:nvPr/>
            </p:nvSpPr>
            <p:spPr>
              <a:xfrm>
                <a:off x="1905000" y="3028950"/>
                <a:ext cx="7772400" cy="203132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𝑷𝒍𝒂𝒏𝒏𝒆𝒅𝑹𝒂𝒚𝒔</m:t>
                      </m:r>
                      <m:r>
                        <a:rPr lang="en-US" b="1" i="1" dirty="0" smtClean="0">
                          <a:latin typeface="Cambria Math" panose="02040503050406030204" pitchFamily="18" charset="0"/>
                          <a:cs typeface="Arial" panose="020B0604020202020204" pitchFamily="34" charset="0"/>
                        </a:rPr>
                        <m:t> </m:t>
                      </m:r>
                      <m:r>
                        <a:rPr lang="en-US" i="1"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1947 </m:t>
                      </m:r>
                      <m:r>
                        <m:rPr>
                          <m:nor/>
                        </m:rPr>
                        <a:rPr lang="en-US" i="0" dirty="0" smtClean="0">
                          <a:latin typeface="Cambria Math" panose="02040503050406030204" pitchFamily="18" charset="0"/>
                          <a:cs typeface="Arial" panose="020B0604020202020204" pitchFamily="34" charset="0"/>
                        </a:rPr>
                        <m:t>planned</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highway</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rays</m:t>
                      </m:r>
                      <m:r>
                        <m:rPr>
                          <m:nor/>
                        </m:rPr>
                        <a:rPr lang="en-US" i="0" dirty="0" smtClean="0">
                          <a:latin typeface="Cambria Math" panose="02040503050406030204" pitchFamily="18" charset="0"/>
                          <a:cs typeface="Arial" panose="020B0604020202020204" pitchFamily="34" charset="0"/>
                        </a:rPr>
                        <m:t> </m:t>
                      </m:r>
                    </m:oMath>
                  </m:oMathPara>
                </a14:m>
                <a:endParaRPr lang="en-US"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𝑺𝒑𝒓𝒂𝒘𝒍</m:t>
                      </m:r>
                      <m:r>
                        <a:rPr lang="en-US" i="1" dirty="0" smtClean="0">
                          <a:latin typeface="Cambria Math" panose="02040503050406030204" pitchFamily="18" charset="0"/>
                          <a:cs typeface="Arial" panose="020B0604020202020204" pitchFamily="34" charset="0"/>
                        </a:rPr>
                        <m:t> = </m:t>
                      </m:r>
                      <m:r>
                        <m:rPr>
                          <m:nor/>
                        </m:rPr>
                        <a:rPr lang="en-US" i="0" dirty="0" smtClean="0">
                          <a:latin typeface="Cambria Math" panose="02040503050406030204" pitchFamily="18" charset="0"/>
                          <a:cs typeface="Arial" panose="020B0604020202020204" pitchFamily="34" charset="0"/>
                        </a:rPr>
                        <m:t>One</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of</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the</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four</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indicators</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of</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car</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dependence</m:t>
                      </m:r>
                    </m:oMath>
                  </m:oMathPara>
                </a14:m>
                <a:endParaRPr lang="en-US"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𝑿</m:t>
                      </m:r>
                      <m:r>
                        <a:rPr lang="en-US" b="1" i="1" dirty="0" smtClean="0">
                          <a:latin typeface="Cambria Math" panose="02040503050406030204" pitchFamily="18" charset="0"/>
                          <a:cs typeface="Arial" panose="020B0604020202020204" pitchFamily="34" charset="0"/>
                        </a:rPr>
                        <m:t> </m:t>
                      </m:r>
                      <m:r>
                        <a:rPr lang="en-US" i="1"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A</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vector</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of</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control</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variables</m:t>
                      </m:r>
                      <m:r>
                        <m:rPr>
                          <m:nor/>
                        </m:rPr>
                        <a:rPr lang="en-US" i="0" dirty="0" smtClean="0">
                          <a:latin typeface="Cambria Math" panose="02040503050406030204" pitchFamily="18" charset="0"/>
                          <a:cs typeface="Arial" panose="020B0604020202020204" pitchFamily="34" charset="0"/>
                        </a:rPr>
                        <m:t> </m:t>
                      </m:r>
                    </m:oMath>
                  </m:oMathPara>
                </a14:m>
                <a:endParaRPr lang="en-US"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b="1" i="1" dirty="0" smtClean="0">
                          <a:latin typeface="Cambria Math" panose="02040503050406030204" pitchFamily="18" charset="0"/>
                          <a:cs typeface="Arial" panose="020B0604020202020204" pitchFamily="34" charset="0"/>
                        </a:rPr>
                        <m:t>𝑶𝒖𝒕𝒄𝒐𝒎𝒆</m:t>
                      </m:r>
                      <m:r>
                        <a:rPr lang="en-US" i="1" dirty="0" smtClean="0">
                          <a:latin typeface="Cambria Math" panose="02040503050406030204" pitchFamily="18" charset="0"/>
                          <a:cs typeface="Arial" panose="020B0604020202020204" pitchFamily="34" charset="0"/>
                        </a:rPr>
                        <m:t> = </m:t>
                      </m:r>
                      <m:r>
                        <m:rPr>
                          <m:nor/>
                        </m:rPr>
                        <a:rPr lang="en-US" i="0" dirty="0" smtClean="0">
                          <a:latin typeface="Cambria Math" panose="02040503050406030204" pitchFamily="18" charset="0"/>
                          <a:cs typeface="Arial" panose="020B0604020202020204" pitchFamily="34" charset="0"/>
                        </a:rPr>
                        <m:t>Indicator</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of</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food</m:t>
                      </m:r>
                      <m:r>
                        <m:rPr>
                          <m:nor/>
                        </m:rPr>
                        <a:rPr lang="en-US" i="0" dirty="0" smtClean="0">
                          <a:latin typeface="Cambria Math" panose="02040503050406030204" pitchFamily="18" charset="0"/>
                          <a:cs typeface="Arial" panose="020B0604020202020204" pitchFamily="34" charset="0"/>
                        </a:rPr>
                        <m:t> </m:t>
                      </m:r>
                      <m:r>
                        <m:rPr>
                          <m:nor/>
                        </m:rPr>
                        <a:rPr lang="en-US" i="0" dirty="0" smtClean="0">
                          <a:latin typeface="Cambria Math" panose="02040503050406030204" pitchFamily="18" charset="0"/>
                          <a:cs typeface="Arial" panose="020B0604020202020204" pitchFamily="34" charset="0"/>
                        </a:rPr>
                        <m:t>access</m:t>
                      </m:r>
                    </m:oMath>
                  </m:oMathPara>
                </a14:m>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F1B1A44B-75CE-8240-B337-0B8EBD0EF3C7}"/>
                  </a:ext>
                </a:extLst>
              </p:cNvPr>
              <p:cNvSpPr txBox="1">
                <a:spLocks noRot="1" noChangeAspect="1" noMove="1" noResize="1" noEditPoints="1" noAdjustHandles="1" noChangeArrowheads="1" noChangeShapeType="1" noTextEdit="1"/>
              </p:cNvSpPr>
              <p:nvPr/>
            </p:nvSpPr>
            <p:spPr>
              <a:xfrm>
                <a:off x="1905000" y="3028950"/>
                <a:ext cx="7772400" cy="20313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FB5983E-64AB-44C6-AB15-1556E5947937}"/>
                  </a:ext>
                </a:extLst>
              </p:cNvPr>
              <p:cNvSpPr/>
              <p:nvPr/>
            </p:nvSpPr>
            <p:spPr>
              <a:xfrm>
                <a:off x="1447800" y="942101"/>
                <a:ext cx="6001964" cy="4813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𝑆𝑝𝑟𝑎𝑤𝑙</m:t>
                          </m:r>
                        </m:e>
                      </m:acc>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𝑃𝑙𝑎𝑛𝑛𝑒𝑑𝑅𝑎𝑦𝑠</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𝜇</m:t>
                      </m:r>
                    </m:oMath>
                  </m:oMathPara>
                </a14:m>
                <a:endParaRPr lang="en-US" sz="2400" dirty="0"/>
              </a:p>
            </p:txBody>
          </p:sp>
        </mc:Choice>
        <mc:Fallback xmlns="">
          <p:sp>
            <p:nvSpPr>
              <p:cNvPr id="3" name="Rectangle 2">
                <a:extLst>
                  <a:ext uri="{FF2B5EF4-FFF2-40B4-BE49-F238E27FC236}">
                    <a16:creationId xmlns:a16="http://schemas.microsoft.com/office/drawing/2014/main" id="{7FB5983E-64AB-44C6-AB15-1556E5947937}"/>
                  </a:ext>
                </a:extLst>
              </p:cNvPr>
              <p:cNvSpPr>
                <a:spLocks noRot="1" noChangeAspect="1" noMove="1" noResize="1" noEditPoints="1" noAdjustHandles="1" noChangeArrowheads="1" noChangeShapeType="1" noTextEdit="1"/>
              </p:cNvSpPr>
              <p:nvPr/>
            </p:nvSpPr>
            <p:spPr>
              <a:xfrm>
                <a:off x="1447800" y="942101"/>
                <a:ext cx="6001964" cy="481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F4A1747-A725-4FBE-BF23-34B84D45B562}"/>
                  </a:ext>
                </a:extLst>
              </p:cNvPr>
              <p:cNvSpPr/>
              <p:nvPr/>
            </p:nvSpPr>
            <p:spPr>
              <a:xfrm>
                <a:off x="1787957" y="2114550"/>
                <a:ext cx="5321650" cy="4813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𝑂</m:t>
                      </m:r>
                      <m:r>
                        <a:rPr lang="en-US" sz="2400" b="0" i="1" smtClean="0">
                          <a:latin typeface="Cambria Math" panose="02040503050406030204" pitchFamily="18" charset="0"/>
                        </a:rPr>
                        <m:t>𝑢𝑡𝑐𝑜𝑚𝑒</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1</m:t>
                          </m:r>
                        </m:sub>
                      </m:sSub>
                      <m:acc>
                        <m:accPr>
                          <m:chr m:val="̂"/>
                          <m:ctrlPr>
                            <a:rPr lang="en-US" sz="2400" i="1">
                              <a:latin typeface="Cambria Math" panose="02040503050406030204" pitchFamily="18" charset="0"/>
                            </a:rPr>
                          </m:ctrlPr>
                        </m:accPr>
                        <m:e>
                          <m:r>
                            <a:rPr lang="en-US" sz="2400" i="1">
                              <a:latin typeface="Cambria Math" panose="02040503050406030204" pitchFamily="18" charset="0"/>
                            </a:rPr>
                            <m:t>𝑆𝑝𝑟𝑎𝑤𝑙</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𝜖</m:t>
                      </m:r>
                    </m:oMath>
                  </m:oMathPara>
                </a14:m>
                <a:endParaRPr lang="en-US" sz="2400" dirty="0"/>
              </a:p>
            </p:txBody>
          </p:sp>
        </mc:Choice>
        <mc:Fallback xmlns="">
          <p:sp>
            <p:nvSpPr>
              <p:cNvPr id="11" name="Rectangle 10">
                <a:extLst>
                  <a:ext uri="{FF2B5EF4-FFF2-40B4-BE49-F238E27FC236}">
                    <a16:creationId xmlns:a16="http://schemas.microsoft.com/office/drawing/2014/main" id="{CF4A1747-A725-4FBE-BF23-34B84D45B562}"/>
                  </a:ext>
                </a:extLst>
              </p:cNvPr>
              <p:cNvSpPr>
                <a:spLocks noRot="1" noChangeAspect="1" noMove="1" noResize="1" noEditPoints="1" noAdjustHandles="1" noChangeArrowheads="1" noChangeShapeType="1" noTextEdit="1"/>
              </p:cNvSpPr>
              <p:nvPr/>
            </p:nvSpPr>
            <p:spPr>
              <a:xfrm>
                <a:off x="1787957" y="2114550"/>
                <a:ext cx="5321650" cy="48135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22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5FC7EE-9E20-8845-B599-870C1EE56813}"/>
              </a:ext>
            </a:extLst>
          </p:cNvPr>
          <p:cNvSpPr>
            <a:spLocks noGrp="1"/>
          </p:cNvSpPr>
          <p:nvPr>
            <p:ph type="body" sz="quarter" idx="13"/>
          </p:nvPr>
        </p:nvSpPr>
        <p:spPr>
          <a:xfrm>
            <a:off x="285753" y="1085851"/>
            <a:ext cx="8678863" cy="3695699"/>
          </a:xfrm>
        </p:spPr>
        <p:txBody>
          <a:bodyPr>
            <a:normAutofit/>
          </a:bodyPr>
          <a:lstStyle/>
          <a:p>
            <a:r>
              <a:rPr lang="en-US" dirty="0"/>
              <a:t>Metropolitan Statistical Area level data</a:t>
            </a:r>
          </a:p>
          <a:p>
            <a:endParaRPr lang="en-US" sz="1200" dirty="0"/>
          </a:p>
          <a:p>
            <a:r>
              <a:rPr lang="en-US" dirty="0"/>
              <a:t>Highway rays are from Baum-Snow (2007)</a:t>
            </a:r>
          </a:p>
          <a:p>
            <a:endParaRPr lang="en-US" sz="1200" dirty="0"/>
          </a:p>
          <a:p>
            <a:r>
              <a:rPr lang="en-US" dirty="0"/>
              <a:t>Food access indicators are from the Food Access Research Atlas (Ver Ploeg et al., 2017) </a:t>
            </a:r>
          </a:p>
          <a:p>
            <a:endParaRPr lang="en-US" sz="1200" dirty="0"/>
          </a:p>
          <a:p>
            <a:r>
              <a:rPr lang="en-US" dirty="0"/>
              <a:t>Commuting patterns and control variables are from the American Community Survey</a:t>
            </a:r>
          </a:p>
          <a:p>
            <a:endParaRPr lang="en-US" dirty="0"/>
          </a:p>
        </p:txBody>
      </p:sp>
      <p:sp>
        <p:nvSpPr>
          <p:cNvPr id="3" name="Title 2">
            <a:extLst>
              <a:ext uri="{FF2B5EF4-FFF2-40B4-BE49-F238E27FC236}">
                <a16:creationId xmlns:a16="http://schemas.microsoft.com/office/drawing/2014/main" id="{106C639F-6251-A143-A66D-109377FD0500}"/>
              </a:ext>
            </a:extLst>
          </p:cNvPr>
          <p:cNvSpPr>
            <a:spLocks noGrp="1"/>
          </p:cNvSpPr>
          <p:nvPr>
            <p:ph type="title"/>
          </p:nvPr>
        </p:nvSpPr>
        <p:spPr/>
        <p:txBody>
          <a:bodyPr>
            <a:normAutofit fontScale="90000"/>
          </a:bodyPr>
          <a:lstStyle/>
          <a:p>
            <a:r>
              <a:rPr lang="en-US" dirty="0"/>
              <a:t>Data</a:t>
            </a:r>
          </a:p>
        </p:txBody>
      </p:sp>
    </p:spTree>
    <p:extLst>
      <p:ext uri="{BB962C8B-B14F-4D97-AF65-F5344CB8AC3E}">
        <p14:creationId xmlns:p14="http://schemas.microsoft.com/office/powerpoint/2010/main" val="22061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A4BBDBFE-638F-4E7C-8BE1-9EAB5A57F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8" y="322536"/>
            <a:ext cx="6696409" cy="4820964"/>
          </a:xfrm>
          <a:prstGeom prst="rect">
            <a:avLst/>
          </a:prstGeom>
        </p:spPr>
      </p:pic>
      <p:sp>
        <p:nvSpPr>
          <p:cNvPr id="2" name="Rectangle 1">
            <a:extLst>
              <a:ext uri="{FF2B5EF4-FFF2-40B4-BE49-F238E27FC236}">
                <a16:creationId xmlns:a16="http://schemas.microsoft.com/office/drawing/2014/main" id="{136A2F43-6657-8842-8CF3-B7A6306362C9}"/>
              </a:ext>
            </a:extLst>
          </p:cNvPr>
          <p:cNvSpPr/>
          <p:nvPr/>
        </p:nvSpPr>
        <p:spPr>
          <a:xfrm>
            <a:off x="1452642" y="1114864"/>
            <a:ext cx="6229520" cy="980973"/>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7" name="Rectangle 6">
            <a:extLst>
              <a:ext uri="{FF2B5EF4-FFF2-40B4-BE49-F238E27FC236}">
                <a16:creationId xmlns:a16="http://schemas.microsoft.com/office/drawing/2014/main" id="{2D129584-4829-2544-A3B1-9E168DBB691D}"/>
              </a:ext>
            </a:extLst>
          </p:cNvPr>
          <p:cNvSpPr/>
          <p:nvPr/>
        </p:nvSpPr>
        <p:spPr>
          <a:xfrm>
            <a:off x="1452642" y="2095837"/>
            <a:ext cx="6229520" cy="254699"/>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5" name="Rectangle 4">
            <a:extLst>
              <a:ext uri="{FF2B5EF4-FFF2-40B4-BE49-F238E27FC236}">
                <a16:creationId xmlns:a16="http://schemas.microsoft.com/office/drawing/2014/main" id="{D63A04A7-A3F2-5D46-BC62-DA3920B8225C}"/>
              </a:ext>
            </a:extLst>
          </p:cNvPr>
          <p:cNvSpPr/>
          <p:nvPr/>
        </p:nvSpPr>
        <p:spPr>
          <a:xfrm>
            <a:off x="1452642" y="2324170"/>
            <a:ext cx="6229520" cy="9832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4" name="Rectangle 3">
            <a:extLst>
              <a:ext uri="{FF2B5EF4-FFF2-40B4-BE49-F238E27FC236}">
                <a16:creationId xmlns:a16="http://schemas.microsoft.com/office/drawing/2014/main" id="{822FFBBF-8DE4-9343-BD9B-7CE289051C01}"/>
              </a:ext>
            </a:extLst>
          </p:cNvPr>
          <p:cNvSpPr/>
          <p:nvPr/>
        </p:nvSpPr>
        <p:spPr>
          <a:xfrm>
            <a:off x="1452642" y="3331509"/>
            <a:ext cx="6229520" cy="167640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Tree>
    <p:extLst>
      <p:ext uri="{BB962C8B-B14F-4D97-AF65-F5344CB8AC3E}">
        <p14:creationId xmlns:p14="http://schemas.microsoft.com/office/powerpoint/2010/main" val="273343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D32949-B85F-6B4C-A932-7B68F41BA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846" y="323527"/>
            <a:ext cx="6371802" cy="4713961"/>
          </a:xfrm>
          <a:prstGeom prst="rect">
            <a:avLst/>
          </a:prstGeom>
        </p:spPr>
      </p:pic>
      <p:sp>
        <p:nvSpPr>
          <p:cNvPr id="7" name="Rectangle 6">
            <a:extLst>
              <a:ext uri="{FF2B5EF4-FFF2-40B4-BE49-F238E27FC236}">
                <a16:creationId xmlns:a16="http://schemas.microsoft.com/office/drawing/2014/main" id="{59E9A418-25B3-A44B-8084-9886054C7517}"/>
              </a:ext>
            </a:extLst>
          </p:cNvPr>
          <p:cNvSpPr/>
          <p:nvPr/>
        </p:nvSpPr>
        <p:spPr>
          <a:xfrm>
            <a:off x="1429184" y="3538111"/>
            <a:ext cx="6067125" cy="228600"/>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808C1F-762E-2346-886D-8398003D6041}"/>
              </a:ext>
            </a:extLst>
          </p:cNvPr>
          <p:cNvSpPr/>
          <p:nvPr/>
        </p:nvSpPr>
        <p:spPr>
          <a:xfrm>
            <a:off x="4081746" y="1276350"/>
            <a:ext cx="762000" cy="228600"/>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A466401-1DF2-C74A-9A85-E910FFD3E663}"/>
              </a:ext>
            </a:extLst>
          </p:cNvPr>
          <p:cNvSpPr/>
          <p:nvPr/>
        </p:nvSpPr>
        <p:spPr>
          <a:xfrm>
            <a:off x="4909313" y="1702218"/>
            <a:ext cx="762000" cy="228601"/>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69240A0-F1A1-A64D-88F7-3E984530233D}"/>
              </a:ext>
            </a:extLst>
          </p:cNvPr>
          <p:cNvSpPr/>
          <p:nvPr/>
        </p:nvSpPr>
        <p:spPr>
          <a:xfrm>
            <a:off x="5791200" y="2178631"/>
            <a:ext cx="685800" cy="228600"/>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6BB9E9-5501-6342-B36F-2E2202383DDE}"/>
              </a:ext>
            </a:extLst>
          </p:cNvPr>
          <p:cNvSpPr/>
          <p:nvPr/>
        </p:nvSpPr>
        <p:spPr>
          <a:xfrm>
            <a:off x="6629400" y="2629243"/>
            <a:ext cx="762000" cy="228600"/>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18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FDAAE-CD59-414D-BFED-D5D87CDD82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83896"/>
            <a:ext cx="6248400" cy="4661505"/>
          </a:xfrm>
          <a:prstGeom prst="rect">
            <a:avLst/>
          </a:prstGeom>
        </p:spPr>
      </p:pic>
      <p:sp>
        <p:nvSpPr>
          <p:cNvPr id="7" name="Rectangle 6">
            <a:extLst>
              <a:ext uri="{FF2B5EF4-FFF2-40B4-BE49-F238E27FC236}">
                <a16:creationId xmlns:a16="http://schemas.microsoft.com/office/drawing/2014/main" id="{59E9A418-25B3-A44B-8084-9886054C7517}"/>
              </a:ext>
            </a:extLst>
          </p:cNvPr>
          <p:cNvSpPr/>
          <p:nvPr/>
        </p:nvSpPr>
        <p:spPr>
          <a:xfrm>
            <a:off x="1600200" y="3607103"/>
            <a:ext cx="5943600" cy="228600"/>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808C1F-762E-2346-886D-8398003D6041}"/>
              </a:ext>
            </a:extLst>
          </p:cNvPr>
          <p:cNvSpPr/>
          <p:nvPr/>
        </p:nvSpPr>
        <p:spPr>
          <a:xfrm>
            <a:off x="4114800" y="1352550"/>
            <a:ext cx="762000" cy="228600"/>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A466401-1DF2-C74A-9A85-E910FFD3E663}"/>
              </a:ext>
            </a:extLst>
          </p:cNvPr>
          <p:cNvSpPr/>
          <p:nvPr/>
        </p:nvSpPr>
        <p:spPr>
          <a:xfrm>
            <a:off x="5029200" y="1823585"/>
            <a:ext cx="685800" cy="214765"/>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69240A0-F1A1-A64D-88F7-3E984530233D}"/>
              </a:ext>
            </a:extLst>
          </p:cNvPr>
          <p:cNvSpPr/>
          <p:nvPr/>
        </p:nvSpPr>
        <p:spPr>
          <a:xfrm>
            <a:off x="5791200" y="2181249"/>
            <a:ext cx="762000" cy="228600"/>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6BB9E9-5501-6342-B36F-2E2202383DDE}"/>
              </a:ext>
            </a:extLst>
          </p:cNvPr>
          <p:cNvSpPr/>
          <p:nvPr/>
        </p:nvSpPr>
        <p:spPr>
          <a:xfrm>
            <a:off x="6619729" y="2712627"/>
            <a:ext cx="838200" cy="228600"/>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34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596032-8842-1D46-9410-38C02AD8483F}"/>
              </a:ext>
            </a:extLst>
          </p:cNvPr>
          <p:cNvSpPr>
            <a:spLocks noGrp="1"/>
          </p:cNvSpPr>
          <p:nvPr>
            <p:ph type="body" sz="quarter" idx="13"/>
          </p:nvPr>
        </p:nvSpPr>
        <p:spPr>
          <a:xfrm>
            <a:off x="285753" y="1085851"/>
            <a:ext cx="8678863" cy="952499"/>
          </a:xfrm>
        </p:spPr>
        <p:txBody>
          <a:bodyPr>
            <a:normAutofit/>
          </a:bodyPr>
          <a:lstStyle/>
          <a:p>
            <a:r>
              <a:rPr lang="en-US" dirty="0"/>
              <a:t>Indicators of sprawl development are associated with lower food access</a:t>
            </a:r>
          </a:p>
        </p:txBody>
      </p:sp>
      <p:sp>
        <p:nvSpPr>
          <p:cNvPr id="3" name="Title 2">
            <a:extLst>
              <a:ext uri="{FF2B5EF4-FFF2-40B4-BE49-F238E27FC236}">
                <a16:creationId xmlns:a16="http://schemas.microsoft.com/office/drawing/2014/main" id="{37050FCB-AE03-814D-A962-0D771FA99B2F}"/>
              </a:ext>
            </a:extLst>
          </p:cNvPr>
          <p:cNvSpPr>
            <a:spLocks noGrp="1"/>
          </p:cNvSpPr>
          <p:nvPr>
            <p:ph type="title"/>
          </p:nvPr>
        </p:nvSpPr>
        <p:spPr/>
        <p:txBody>
          <a:bodyPr>
            <a:normAutofit fontScale="90000"/>
          </a:bodyPr>
          <a:lstStyle/>
          <a:p>
            <a:r>
              <a:rPr lang="en-US" dirty="0"/>
              <a:t>Results</a:t>
            </a:r>
          </a:p>
        </p:txBody>
      </p:sp>
      <p:sp>
        <p:nvSpPr>
          <p:cNvPr id="4" name="TextBox 3">
            <a:extLst>
              <a:ext uri="{FF2B5EF4-FFF2-40B4-BE49-F238E27FC236}">
                <a16:creationId xmlns:a16="http://schemas.microsoft.com/office/drawing/2014/main" id="{F32B5E76-1754-A347-8186-BF182E4BF9BA}"/>
              </a:ext>
            </a:extLst>
          </p:cNvPr>
          <p:cNvSpPr txBox="1"/>
          <p:nvPr/>
        </p:nvSpPr>
        <p:spPr>
          <a:xfrm>
            <a:off x="304100" y="2681239"/>
            <a:ext cx="186655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pp increase in</a:t>
            </a:r>
          </a:p>
        </p:txBody>
      </p:sp>
      <p:sp>
        <p:nvSpPr>
          <p:cNvPr id="5" name="TextBox 4">
            <a:extLst>
              <a:ext uri="{FF2B5EF4-FFF2-40B4-BE49-F238E27FC236}">
                <a16:creationId xmlns:a16="http://schemas.microsoft.com/office/drawing/2014/main" id="{A39F153E-5D0C-3249-86B8-C05160215357}"/>
              </a:ext>
            </a:extLst>
          </p:cNvPr>
          <p:cNvSpPr txBox="1"/>
          <p:nvPr/>
        </p:nvSpPr>
        <p:spPr>
          <a:xfrm>
            <a:off x="2174804" y="2407105"/>
            <a:ext cx="996811" cy="923330"/>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Driving</a:t>
            </a:r>
          </a:p>
          <a:p>
            <a:r>
              <a:rPr lang="en-US" dirty="0">
                <a:solidFill>
                  <a:srgbClr val="00B050"/>
                </a:solidFill>
                <a:latin typeface="Arial" panose="020B0604020202020204" pitchFamily="34" charset="0"/>
                <a:cs typeface="Arial" panose="020B0604020202020204" pitchFamily="34" charset="0"/>
              </a:rPr>
              <a:t>Walking</a:t>
            </a:r>
          </a:p>
          <a:p>
            <a:r>
              <a:rPr lang="en-US" dirty="0">
                <a:solidFill>
                  <a:srgbClr val="0070C0"/>
                </a:solidFill>
                <a:latin typeface="Arial" panose="020B0604020202020204" pitchFamily="34" charset="0"/>
                <a:cs typeface="Arial" panose="020B0604020202020204" pitchFamily="34" charset="0"/>
              </a:rPr>
              <a:t>Transit</a:t>
            </a:r>
          </a:p>
        </p:txBody>
      </p:sp>
      <p:sp>
        <p:nvSpPr>
          <p:cNvPr id="6" name="TextBox 5">
            <a:extLst>
              <a:ext uri="{FF2B5EF4-FFF2-40B4-BE49-F238E27FC236}">
                <a16:creationId xmlns:a16="http://schemas.microsoft.com/office/drawing/2014/main" id="{6B51749E-5361-AC4F-894A-7D672EA0A908}"/>
              </a:ext>
            </a:extLst>
          </p:cNvPr>
          <p:cNvSpPr txBox="1"/>
          <p:nvPr/>
        </p:nvSpPr>
        <p:spPr>
          <a:xfrm>
            <a:off x="3295741" y="2681239"/>
            <a:ext cx="117211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causes a </a:t>
            </a:r>
          </a:p>
        </p:txBody>
      </p:sp>
      <p:sp>
        <p:nvSpPr>
          <p:cNvPr id="7" name="TextBox 6">
            <a:extLst>
              <a:ext uri="{FF2B5EF4-FFF2-40B4-BE49-F238E27FC236}">
                <a16:creationId xmlns:a16="http://schemas.microsoft.com/office/drawing/2014/main" id="{1D76D77D-3DE7-AD4D-99D6-FC2FA808FA43}"/>
              </a:ext>
            </a:extLst>
          </p:cNvPr>
          <p:cNvSpPr txBox="1"/>
          <p:nvPr/>
        </p:nvSpPr>
        <p:spPr>
          <a:xfrm>
            <a:off x="4574499" y="2399285"/>
            <a:ext cx="992579" cy="1200329"/>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1.3 pp</a:t>
            </a:r>
          </a:p>
          <a:p>
            <a:r>
              <a:rPr lang="en-US" dirty="0">
                <a:solidFill>
                  <a:srgbClr val="00B050"/>
                </a:solidFill>
                <a:latin typeface="Arial" panose="020B0604020202020204" pitchFamily="34" charset="0"/>
                <a:cs typeface="Arial" panose="020B0604020202020204" pitchFamily="34" charset="0"/>
              </a:rPr>
              <a:t>-3.3 pp</a:t>
            </a:r>
          </a:p>
          <a:p>
            <a:r>
              <a:rPr lang="en-US" dirty="0">
                <a:solidFill>
                  <a:srgbClr val="0070C0"/>
                </a:solidFill>
                <a:latin typeface="Arial" panose="020B0604020202020204" pitchFamily="34" charset="0"/>
                <a:cs typeface="Arial" panose="020B0604020202020204" pitchFamily="34" charset="0"/>
              </a:rPr>
              <a:t>-5.1 pp </a:t>
            </a:r>
          </a:p>
          <a:p>
            <a:endParaRPr lang="en-US" dirty="0"/>
          </a:p>
        </p:txBody>
      </p:sp>
      <p:sp>
        <p:nvSpPr>
          <p:cNvPr id="8" name="TextBox 7">
            <a:extLst>
              <a:ext uri="{FF2B5EF4-FFF2-40B4-BE49-F238E27FC236}">
                <a16:creationId xmlns:a16="http://schemas.microsoft.com/office/drawing/2014/main" id="{07DEB67A-BC05-F443-8B32-28850472E9D4}"/>
              </a:ext>
            </a:extLst>
          </p:cNvPr>
          <p:cNvSpPr txBox="1"/>
          <p:nvPr/>
        </p:nvSpPr>
        <p:spPr>
          <a:xfrm>
            <a:off x="5871046" y="2882915"/>
            <a:ext cx="3044488"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change in the percentage </a:t>
            </a:r>
          </a:p>
          <a:p>
            <a:r>
              <a:rPr lang="en-US" dirty="0">
                <a:latin typeface="Arial" panose="020B0604020202020204" pitchFamily="34" charset="0"/>
                <a:cs typeface="Arial" panose="020B0604020202020204" pitchFamily="34" charset="0"/>
              </a:rPr>
              <a:t>of census tracts in the MSA </a:t>
            </a:r>
          </a:p>
          <a:p>
            <a:r>
              <a:rPr lang="en-US" dirty="0">
                <a:latin typeface="Arial" panose="020B0604020202020204" pitchFamily="34" charset="0"/>
                <a:cs typeface="Arial" panose="020B0604020202020204" pitchFamily="34" charset="0"/>
              </a:rPr>
              <a:t>which are low access</a:t>
            </a:r>
          </a:p>
        </p:txBody>
      </p:sp>
      <p:sp>
        <p:nvSpPr>
          <p:cNvPr id="9" name="Rectangle 8">
            <a:extLst>
              <a:ext uri="{FF2B5EF4-FFF2-40B4-BE49-F238E27FC236}">
                <a16:creationId xmlns:a16="http://schemas.microsoft.com/office/drawing/2014/main" id="{905507AA-5BED-404A-8819-8E08106DC058}"/>
              </a:ext>
            </a:extLst>
          </p:cNvPr>
          <p:cNvSpPr/>
          <p:nvPr/>
        </p:nvSpPr>
        <p:spPr>
          <a:xfrm>
            <a:off x="228466" y="3693461"/>
            <a:ext cx="1986035"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1 ray increase in</a:t>
            </a:r>
          </a:p>
        </p:txBody>
      </p:sp>
      <p:sp>
        <p:nvSpPr>
          <p:cNvPr id="10" name="TextBox 9">
            <a:extLst>
              <a:ext uri="{FF2B5EF4-FFF2-40B4-BE49-F238E27FC236}">
                <a16:creationId xmlns:a16="http://schemas.microsoft.com/office/drawing/2014/main" id="{6E0B6595-1955-1D40-AF0D-CB58464781A6}"/>
              </a:ext>
            </a:extLst>
          </p:cNvPr>
          <p:cNvSpPr txBox="1"/>
          <p:nvPr/>
        </p:nvSpPr>
        <p:spPr>
          <a:xfrm>
            <a:off x="2174804" y="3599614"/>
            <a:ext cx="1069524" cy="646331"/>
          </a:xfrm>
          <a:prstGeom prst="rect">
            <a:avLst/>
          </a:prstGeom>
          <a:noFill/>
        </p:spPr>
        <p:txBody>
          <a:bodyPr wrap="none" rtlCol="0">
            <a:spAutoFit/>
          </a:bodyPr>
          <a:lstStyle/>
          <a:p>
            <a:r>
              <a:rPr lang="en-US" dirty="0">
                <a:solidFill>
                  <a:srgbClr val="7030A0"/>
                </a:solidFill>
                <a:latin typeface="Arial" panose="020B0604020202020204" pitchFamily="34" charset="0"/>
                <a:cs typeface="Arial" panose="020B0604020202020204" pitchFamily="34" charset="0"/>
              </a:rPr>
              <a:t>Highway</a:t>
            </a:r>
          </a:p>
          <a:p>
            <a:r>
              <a:rPr lang="en-US" dirty="0">
                <a:solidFill>
                  <a:srgbClr val="7030A0"/>
                </a:solidFill>
                <a:latin typeface="Arial" panose="020B0604020202020204" pitchFamily="34" charset="0"/>
                <a:cs typeface="Arial" panose="020B0604020202020204" pitchFamily="34" charset="0"/>
              </a:rPr>
              <a:t>Rays</a:t>
            </a:r>
          </a:p>
        </p:txBody>
      </p:sp>
      <p:sp>
        <p:nvSpPr>
          <p:cNvPr id="11" name="Rectangle 10">
            <a:extLst>
              <a:ext uri="{FF2B5EF4-FFF2-40B4-BE49-F238E27FC236}">
                <a16:creationId xmlns:a16="http://schemas.microsoft.com/office/drawing/2014/main" id="{D9EDFEA6-0038-884B-9461-0BE929B2F30B}"/>
              </a:ext>
            </a:extLst>
          </p:cNvPr>
          <p:cNvSpPr/>
          <p:nvPr/>
        </p:nvSpPr>
        <p:spPr>
          <a:xfrm>
            <a:off x="3292116" y="3699191"/>
            <a:ext cx="1172116"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causes a </a:t>
            </a:r>
          </a:p>
        </p:txBody>
      </p:sp>
      <p:sp>
        <p:nvSpPr>
          <p:cNvPr id="13" name="TextBox 12">
            <a:extLst>
              <a:ext uri="{FF2B5EF4-FFF2-40B4-BE49-F238E27FC236}">
                <a16:creationId xmlns:a16="http://schemas.microsoft.com/office/drawing/2014/main" id="{196A5937-9A20-F942-B5A4-169375E73267}"/>
              </a:ext>
            </a:extLst>
          </p:cNvPr>
          <p:cNvSpPr txBox="1"/>
          <p:nvPr/>
        </p:nvSpPr>
        <p:spPr>
          <a:xfrm>
            <a:off x="4645030" y="3699191"/>
            <a:ext cx="851515" cy="369332"/>
          </a:xfrm>
          <a:prstGeom prst="rect">
            <a:avLst/>
          </a:prstGeom>
          <a:noFill/>
        </p:spPr>
        <p:txBody>
          <a:bodyPr wrap="none" rtlCol="0">
            <a:spAutoFit/>
          </a:bodyPr>
          <a:lstStyle/>
          <a:p>
            <a:r>
              <a:rPr lang="en-US" dirty="0">
                <a:solidFill>
                  <a:srgbClr val="7030A0"/>
                </a:solidFill>
                <a:latin typeface="Arial" panose="020B0604020202020204" pitchFamily="34" charset="0"/>
                <a:cs typeface="Arial" panose="020B0604020202020204" pitchFamily="34" charset="0"/>
              </a:rPr>
              <a:t>1.1 pp</a:t>
            </a:r>
          </a:p>
        </p:txBody>
      </p:sp>
    </p:spTree>
    <p:extLst>
      <p:ext uri="{BB962C8B-B14F-4D97-AF65-F5344CB8AC3E}">
        <p14:creationId xmlns:p14="http://schemas.microsoft.com/office/powerpoint/2010/main" val="51660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53E2D2-EBAB-1243-A724-60F669E3B93C}"/>
              </a:ext>
            </a:extLst>
          </p:cNvPr>
          <p:cNvSpPr>
            <a:spLocks noGrp="1"/>
          </p:cNvSpPr>
          <p:nvPr>
            <p:ph type="body" sz="quarter" idx="13"/>
          </p:nvPr>
        </p:nvSpPr>
        <p:spPr>
          <a:xfrm>
            <a:off x="285753" y="1085851"/>
            <a:ext cx="8678863" cy="3595831"/>
          </a:xfrm>
        </p:spPr>
        <p:txBody>
          <a:bodyPr>
            <a:normAutofit/>
          </a:bodyPr>
          <a:lstStyle/>
          <a:p>
            <a:r>
              <a:rPr lang="en-US" dirty="0"/>
              <a:t>Could be used as part of a cost-benefit analysis for expanding public transit/walking/biking infrastructure</a:t>
            </a:r>
          </a:p>
          <a:p>
            <a:endParaRPr lang="en-US" sz="1000" dirty="0"/>
          </a:p>
          <a:p>
            <a:r>
              <a:rPr lang="en-US" dirty="0"/>
              <a:t>Inform development in cities that are not yet car-dependent</a:t>
            </a:r>
          </a:p>
          <a:p>
            <a:endParaRPr lang="en-US" sz="1000" dirty="0"/>
          </a:p>
          <a:p>
            <a:r>
              <a:rPr lang="en-US" dirty="0"/>
              <a:t>Could inform city and regional planners when making decisions about how a city should grow</a:t>
            </a:r>
          </a:p>
          <a:p>
            <a:endParaRPr lang="en-US" sz="1000" dirty="0"/>
          </a:p>
          <a:p>
            <a:r>
              <a:rPr lang="en-US" dirty="0"/>
              <a:t>Price effects still need to be explored</a:t>
            </a:r>
          </a:p>
        </p:txBody>
      </p:sp>
      <p:sp>
        <p:nvSpPr>
          <p:cNvPr id="3" name="Title 2">
            <a:extLst>
              <a:ext uri="{FF2B5EF4-FFF2-40B4-BE49-F238E27FC236}">
                <a16:creationId xmlns:a16="http://schemas.microsoft.com/office/drawing/2014/main" id="{635AC7FB-F95B-484D-9770-D895B0344E73}"/>
              </a:ext>
            </a:extLst>
          </p:cNvPr>
          <p:cNvSpPr>
            <a:spLocks noGrp="1"/>
          </p:cNvSpPr>
          <p:nvPr>
            <p:ph type="title"/>
          </p:nvPr>
        </p:nvSpPr>
        <p:spPr/>
        <p:txBody>
          <a:bodyPr>
            <a:normAutofit fontScale="90000"/>
          </a:bodyPr>
          <a:lstStyle/>
          <a:p>
            <a:r>
              <a:rPr lang="en-US" dirty="0"/>
              <a:t>Policy Implications</a:t>
            </a:r>
          </a:p>
        </p:txBody>
      </p:sp>
    </p:spTree>
    <p:extLst>
      <p:ext uri="{BB962C8B-B14F-4D97-AF65-F5344CB8AC3E}">
        <p14:creationId xmlns:p14="http://schemas.microsoft.com/office/powerpoint/2010/main" val="414009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CE3E7-943B-2C47-97ED-4AA2DA0C2A89}"/>
              </a:ext>
            </a:extLst>
          </p:cNvPr>
          <p:cNvSpPr>
            <a:spLocks noGrp="1"/>
          </p:cNvSpPr>
          <p:nvPr>
            <p:ph type="body" sz="quarter" idx="13"/>
          </p:nvPr>
        </p:nvSpPr>
        <p:spPr>
          <a:xfrm>
            <a:off x="285753" y="1085851"/>
            <a:ext cx="8678863" cy="3924299"/>
          </a:xfrm>
        </p:spPr>
        <p:txBody>
          <a:bodyPr>
            <a:normAutofit/>
          </a:bodyPr>
          <a:lstStyle/>
          <a:p>
            <a:r>
              <a:rPr lang="en-US" dirty="0"/>
              <a:t>The agent-based simulation presents a mechanism but cannot show causality</a:t>
            </a:r>
          </a:p>
          <a:p>
            <a:pPr marL="0" indent="0">
              <a:buNone/>
            </a:pPr>
            <a:endParaRPr lang="en-US" sz="1100" dirty="0"/>
          </a:p>
          <a:p>
            <a:r>
              <a:rPr lang="en-US" dirty="0"/>
              <a:t>This mechanism is tested with the IV model</a:t>
            </a:r>
          </a:p>
          <a:p>
            <a:pPr marL="0" indent="0">
              <a:buNone/>
            </a:pPr>
            <a:endParaRPr lang="en-US" sz="1050" dirty="0"/>
          </a:p>
          <a:p>
            <a:r>
              <a:rPr lang="en-US" dirty="0"/>
              <a:t>It would be helpful to find or create a panel dataset to analyze the development of the highway system and its effects on food access over time to exploit additional variation</a:t>
            </a:r>
          </a:p>
          <a:p>
            <a:endParaRPr lang="en-US" sz="1100" dirty="0"/>
          </a:p>
          <a:p>
            <a:r>
              <a:rPr lang="en-US" dirty="0"/>
              <a:t>Don’t have price data</a:t>
            </a:r>
          </a:p>
          <a:p>
            <a:endParaRPr lang="en-US" sz="1050" dirty="0"/>
          </a:p>
          <a:p>
            <a:endParaRPr lang="en-US" dirty="0"/>
          </a:p>
          <a:p>
            <a:endParaRPr lang="en-US" dirty="0"/>
          </a:p>
        </p:txBody>
      </p:sp>
      <p:sp>
        <p:nvSpPr>
          <p:cNvPr id="3" name="Title 2">
            <a:extLst>
              <a:ext uri="{FF2B5EF4-FFF2-40B4-BE49-F238E27FC236}">
                <a16:creationId xmlns:a16="http://schemas.microsoft.com/office/drawing/2014/main" id="{03B1505D-EEC4-B443-BB1E-1D79F8035934}"/>
              </a:ext>
            </a:extLst>
          </p:cNvPr>
          <p:cNvSpPr>
            <a:spLocks noGrp="1"/>
          </p:cNvSpPr>
          <p:nvPr>
            <p:ph type="title"/>
          </p:nvPr>
        </p:nvSpPr>
        <p:spPr/>
        <p:txBody>
          <a:bodyPr>
            <a:normAutofit fontScale="90000"/>
          </a:bodyPr>
          <a:lstStyle/>
          <a:p>
            <a:r>
              <a:rPr lang="en-US" dirty="0"/>
              <a:t>Limitations and Future Work</a:t>
            </a:r>
          </a:p>
        </p:txBody>
      </p:sp>
    </p:spTree>
    <p:extLst>
      <p:ext uri="{BB962C8B-B14F-4D97-AF65-F5344CB8AC3E}">
        <p14:creationId xmlns:p14="http://schemas.microsoft.com/office/powerpoint/2010/main" val="227863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056584-C9A4-E843-88D3-800F8DBFC279}"/>
              </a:ext>
            </a:extLst>
          </p:cNvPr>
          <p:cNvSpPr>
            <a:spLocks noGrp="1"/>
          </p:cNvSpPr>
          <p:nvPr>
            <p:ph type="body" sz="quarter" idx="13"/>
          </p:nvPr>
        </p:nvSpPr>
        <p:spPr>
          <a:xfrm>
            <a:off x="285753" y="1085851"/>
            <a:ext cx="8678863" cy="3924299"/>
          </a:xfrm>
        </p:spPr>
        <p:txBody>
          <a:bodyPr>
            <a:normAutofit/>
          </a:bodyPr>
          <a:lstStyle/>
          <a:p>
            <a:r>
              <a:rPr lang="en-US" dirty="0"/>
              <a:t>A sprawl development pattern may lead to worse food access over time</a:t>
            </a:r>
          </a:p>
          <a:p>
            <a:endParaRPr lang="en-US" sz="1100" dirty="0"/>
          </a:p>
          <a:p>
            <a:r>
              <a:rPr lang="en-US" dirty="0"/>
              <a:t>A non-car-dependent development pattern is associated with better food access because consumers have increased demand for local stores</a:t>
            </a:r>
          </a:p>
          <a:p>
            <a:endParaRPr lang="en-US" sz="1100" dirty="0"/>
          </a:p>
        </p:txBody>
      </p:sp>
      <p:sp>
        <p:nvSpPr>
          <p:cNvPr id="3" name="Title 2">
            <a:extLst>
              <a:ext uri="{FF2B5EF4-FFF2-40B4-BE49-F238E27FC236}">
                <a16:creationId xmlns:a16="http://schemas.microsoft.com/office/drawing/2014/main" id="{82F7C438-13FE-7040-A090-3BBAD71C60D0}"/>
              </a:ext>
            </a:extLst>
          </p:cNvPr>
          <p:cNvSpPr>
            <a:spLocks noGrp="1"/>
          </p:cNvSpPr>
          <p:nvPr>
            <p:ph type="title"/>
          </p:nvPr>
        </p:nvSpPr>
        <p:spPr/>
        <p:txBody>
          <a:bodyPr>
            <a:normAutofit fontScale="90000"/>
          </a:bodyPr>
          <a:lstStyle/>
          <a:p>
            <a:r>
              <a:rPr lang="en-US" dirty="0"/>
              <a:t>Conclusion</a:t>
            </a:r>
          </a:p>
        </p:txBody>
      </p:sp>
    </p:spTree>
    <p:extLst>
      <p:ext uri="{BB962C8B-B14F-4D97-AF65-F5344CB8AC3E}">
        <p14:creationId xmlns:p14="http://schemas.microsoft.com/office/powerpoint/2010/main" val="189206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25B7E1-E2B6-8648-9B16-A47C1CE06B0A}"/>
              </a:ext>
            </a:extLst>
          </p:cNvPr>
          <p:cNvPicPr>
            <a:picLocks noChangeAspect="1"/>
          </p:cNvPicPr>
          <p:nvPr/>
        </p:nvPicPr>
        <p:blipFill rotWithShape="1">
          <a:blip r:embed="rId3">
            <a:alphaModFix amt="30000"/>
          </a:blip>
          <a:srcRect t="23333" r="222" b="9064"/>
          <a:stretch/>
        </p:blipFill>
        <p:spPr>
          <a:xfrm>
            <a:off x="0" y="187211"/>
            <a:ext cx="9144000" cy="4956289"/>
          </a:xfrm>
          <a:prstGeom prst="rect">
            <a:avLst/>
          </a:prstGeom>
          <a:solidFill>
            <a:schemeClr val="bg1"/>
          </a:solidFill>
        </p:spPr>
      </p:pic>
      <p:sp>
        <p:nvSpPr>
          <p:cNvPr id="2" name="Text Placeholder 1">
            <a:extLst>
              <a:ext uri="{FF2B5EF4-FFF2-40B4-BE49-F238E27FC236}">
                <a16:creationId xmlns:a16="http://schemas.microsoft.com/office/drawing/2014/main" id="{FF720EDE-545F-394C-879D-AC61A165A0D6}"/>
              </a:ext>
            </a:extLst>
          </p:cNvPr>
          <p:cNvSpPr>
            <a:spLocks noGrp="1"/>
          </p:cNvSpPr>
          <p:nvPr>
            <p:ph type="body" sz="quarter" idx="13"/>
          </p:nvPr>
        </p:nvSpPr>
        <p:spPr>
          <a:xfrm>
            <a:off x="232568" y="1141672"/>
            <a:ext cx="8678863" cy="4252767"/>
          </a:xfrm>
        </p:spPr>
        <p:txBody>
          <a:bodyPr>
            <a:normAutofit/>
          </a:bodyPr>
          <a:lstStyle/>
          <a:p>
            <a:r>
              <a:rPr lang="en-US" b="1" dirty="0">
                <a:solidFill>
                  <a:schemeClr val="tx1"/>
                </a:solidFill>
              </a:rPr>
              <a:t>Sprawl development is characterized by low population density and high car dependence</a:t>
            </a:r>
          </a:p>
          <a:p>
            <a:endParaRPr lang="en-US" sz="1100" b="1" dirty="0">
              <a:solidFill>
                <a:schemeClr val="tx1"/>
              </a:solidFill>
            </a:endParaRPr>
          </a:p>
          <a:p>
            <a:r>
              <a:rPr lang="en-US" b="1" dirty="0">
                <a:solidFill>
                  <a:schemeClr val="tx1"/>
                </a:solidFill>
              </a:rPr>
              <a:t>Sprawl in the U.S. is a result of the interstate highway system </a:t>
            </a:r>
            <a:r>
              <a:rPr lang="en-US" sz="1900" b="1" dirty="0">
                <a:solidFill>
                  <a:schemeClr val="tx1"/>
                </a:solidFill>
              </a:rPr>
              <a:t>(Baum-Snow, 2007) </a:t>
            </a:r>
          </a:p>
          <a:p>
            <a:endParaRPr lang="en-US" sz="1100" b="1" dirty="0">
              <a:solidFill>
                <a:schemeClr val="tx1"/>
              </a:solidFill>
            </a:endParaRPr>
          </a:p>
          <a:p>
            <a:r>
              <a:rPr lang="en-US" b="1" dirty="0">
                <a:solidFill>
                  <a:schemeClr val="tx1"/>
                </a:solidFill>
              </a:rPr>
              <a:t>Sprawl changed the grocery shopping landscape</a:t>
            </a:r>
            <a:endParaRPr lang="en-US" sz="1900" b="1" dirty="0">
              <a:solidFill>
                <a:schemeClr val="tx1"/>
              </a:solidFill>
            </a:endParaRPr>
          </a:p>
          <a:p>
            <a:pPr marL="0" indent="0">
              <a:buNone/>
            </a:pPr>
            <a:endParaRPr lang="en-US" sz="1100" b="1" dirty="0">
              <a:solidFill>
                <a:schemeClr val="tx1"/>
              </a:solidFill>
            </a:endParaRPr>
          </a:p>
          <a:p>
            <a:r>
              <a:rPr lang="en-US" b="1" dirty="0">
                <a:solidFill>
                  <a:schemeClr val="tx1"/>
                </a:solidFill>
              </a:rPr>
              <a:t>Grocery stores per zip code in low-income areas decreased from 3.24 to 0.71 </a:t>
            </a:r>
            <a:r>
              <a:rPr lang="en-US" sz="1900" b="1" dirty="0">
                <a:solidFill>
                  <a:schemeClr val="tx1"/>
                </a:solidFill>
              </a:rPr>
              <a:t>(Thibodeaux, 2016)</a:t>
            </a:r>
          </a:p>
          <a:p>
            <a:endParaRPr lang="en-US" sz="1100" b="1" dirty="0"/>
          </a:p>
          <a:p>
            <a:endParaRPr lang="en-US" dirty="0"/>
          </a:p>
        </p:txBody>
      </p:sp>
      <p:sp>
        <p:nvSpPr>
          <p:cNvPr id="3" name="Title 2">
            <a:extLst>
              <a:ext uri="{FF2B5EF4-FFF2-40B4-BE49-F238E27FC236}">
                <a16:creationId xmlns:a16="http://schemas.microsoft.com/office/drawing/2014/main" id="{97F2BEC8-9C3C-B14E-80E3-2A7188FF4F6B}"/>
              </a:ext>
            </a:extLst>
          </p:cNvPr>
          <p:cNvSpPr>
            <a:spLocks noGrp="1"/>
          </p:cNvSpPr>
          <p:nvPr>
            <p:ph type="title"/>
          </p:nvPr>
        </p:nvSpPr>
        <p:spPr>
          <a:xfrm>
            <a:off x="232568" y="438150"/>
            <a:ext cx="6554707" cy="452582"/>
          </a:xfrm>
        </p:spPr>
        <p:txBody>
          <a:bodyPr>
            <a:normAutofit fontScale="90000"/>
          </a:bodyPr>
          <a:lstStyle/>
          <a:p>
            <a:r>
              <a:rPr lang="en-US" b="1" dirty="0">
                <a:solidFill>
                  <a:schemeClr val="tx1"/>
                </a:solidFill>
              </a:rPr>
              <a:t>Grocery Landscape</a:t>
            </a:r>
          </a:p>
        </p:txBody>
      </p:sp>
    </p:spTree>
    <p:extLst>
      <p:ext uri="{BB962C8B-B14F-4D97-AF65-F5344CB8AC3E}">
        <p14:creationId xmlns:p14="http://schemas.microsoft.com/office/powerpoint/2010/main" val="78698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5D964D-B1D1-3548-9E2B-08EB07640181}"/>
              </a:ext>
            </a:extLst>
          </p:cNvPr>
          <p:cNvSpPr>
            <a:spLocks noGrp="1"/>
          </p:cNvSpPr>
          <p:nvPr>
            <p:ph type="subTitle" idx="1"/>
          </p:nvPr>
        </p:nvSpPr>
        <p:spPr>
          <a:xfrm>
            <a:off x="1143000" y="1733550"/>
            <a:ext cx="7086600" cy="2386807"/>
          </a:xfrm>
        </p:spPr>
        <p:txBody>
          <a:bodyPr>
            <a:normAutofit/>
          </a:bodyPr>
          <a:lstStyle/>
          <a:p>
            <a:pPr algn="ctr"/>
            <a:r>
              <a:rPr lang="en-US" b="1" dirty="0">
                <a:solidFill>
                  <a:schemeClr val="tx1"/>
                </a:solidFill>
              </a:rPr>
              <a:t>Stephanie Schauder</a:t>
            </a:r>
          </a:p>
          <a:p>
            <a:pPr algn="ctr"/>
            <a:r>
              <a:rPr lang="en-US" b="1" dirty="0">
                <a:solidFill>
                  <a:schemeClr val="tx1"/>
                </a:solidFill>
              </a:rPr>
              <a:t>sas648@cornell.edu</a:t>
            </a:r>
          </a:p>
          <a:p>
            <a:pPr algn="ctr"/>
            <a:r>
              <a:rPr lang="en-US" dirty="0">
                <a:solidFill>
                  <a:schemeClr val="tx1"/>
                </a:solidFill>
              </a:rPr>
              <a:t>Department of Economics</a:t>
            </a:r>
          </a:p>
          <a:p>
            <a:pPr algn="ctr"/>
            <a:r>
              <a:rPr lang="en-US" dirty="0">
                <a:solidFill>
                  <a:schemeClr val="tx1"/>
                </a:solidFill>
              </a:rPr>
              <a:t>Cornell University </a:t>
            </a:r>
          </a:p>
        </p:txBody>
      </p:sp>
      <p:sp>
        <p:nvSpPr>
          <p:cNvPr id="2" name="Date Placeholder 1">
            <a:extLst>
              <a:ext uri="{FF2B5EF4-FFF2-40B4-BE49-F238E27FC236}">
                <a16:creationId xmlns:a16="http://schemas.microsoft.com/office/drawing/2014/main" id="{188D45BB-D8BA-7344-AF15-E926A0275AFD}"/>
              </a:ext>
            </a:extLst>
          </p:cNvPr>
          <p:cNvSpPr>
            <a:spLocks noGrp="1"/>
          </p:cNvSpPr>
          <p:nvPr>
            <p:ph type="dt" sz="half" idx="10"/>
          </p:nvPr>
        </p:nvSpPr>
        <p:spPr/>
        <p:txBody>
          <a:bodyPr/>
          <a:lstStyle/>
          <a:p>
            <a:fld id="{B0361620-5841-C84D-80EF-7E9A8C176EB5}" type="datetime1">
              <a:rPr lang="en-US" smtClean="0"/>
              <a:t>1/14/20</a:t>
            </a:fld>
            <a:endParaRPr lang="en-US"/>
          </a:p>
        </p:txBody>
      </p:sp>
    </p:spTree>
    <p:extLst>
      <p:ext uri="{BB962C8B-B14F-4D97-AF65-F5344CB8AC3E}">
        <p14:creationId xmlns:p14="http://schemas.microsoft.com/office/powerpoint/2010/main" val="391683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4DC10-8CB3-D247-AE46-D71127269D01}"/>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57DD00CF-A039-C141-B856-8A65EAF9F251}"/>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92458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2F2FF-1E13-ED49-8CC7-75E8982C5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047750"/>
            <a:ext cx="8977745" cy="1981200"/>
          </a:xfrm>
          <a:prstGeom prst="rect">
            <a:avLst/>
          </a:prstGeom>
        </p:spPr>
      </p:pic>
    </p:spTree>
    <p:extLst>
      <p:ext uri="{BB962C8B-B14F-4D97-AF65-F5344CB8AC3E}">
        <p14:creationId xmlns:p14="http://schemas.microsoft.com/office/powerpoint/2010/main" val="415000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CD40A-69E2-BA4B-8EB6-EB5D317FC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504950"/>
            <a:ext cx="8966200" cy="2260600"/>
          </a:xfrm>
          <a:prstGeom prst="rect">
            <a:avLst/>
          </a:prstGeom>
        </p:spPr>
      </p:pic>
    </p:spTree>
    <p:extLst>
      <p:ext uri="{BB962C8B-B14F-4D97-AF65-F5344CB8AC3E}">
        <p14:creationId xmlns:p14="http://schemas.microsoft.com/office/powerpoint/2010/main" val="308583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554F1-3802-2C40-8B06-FA4B62D93CCA}"/>
              </a:ext>
            </a:extLst>
          </p:cNvPr>
          <p:cNvSpPr>
            <a:spLocks noGrp="1"/>
          </p:cNvSpPr>
          <p:nvPr>
            <p:ph type="body" sz="quarter" idx="13"/>
          </p:nvPr>
        </p:nvSpPr>
        <p:spPr>
          <a:xfrm>
            <a:off x="287899" y="914400"/>
            <a:ext cx="8678863" cy="3943350"/>
          </a:xfrm>
        </p:spPr>
        <p:txBody>
          <a:bodyPr>
            <a:normAutofit fontScale="85000" lnSpcReduction="10000"/>
          </a:bodyPr>
          <a:lstStyle/>
          <a:p>
            <a:pPr marL="0" indent="0">
              <a:buNone/>
            </a:pPr>
            <a:endParaRPr lang="en-US" sz="1200" dirty="0"/>
          </a:p>
          <a:p>
            <a:r>
              <a:rPr lang="en-US" sz="2500" dirty="0"/>
              <a:t>Building more grocery stores translates to limited improvements in nutrition </a:t>
            </a:r>
            <a:r>
              <a:rPr lang="en-US" sz="2000" dirty="0"/>
              <a:t>(Dubowitz et al., 2015; Cummins et al., 2014; </a:t>
            </a:r>
            <a:r>
              <a:rPr lang="en-US" sz="2000" dirty="0" err="1"/>
              <a:t>Handbury</a:t>
            </a:r>
            <a:r>
              <a:rPr lang="en-US" sz="2000" dirty="0"/>
              <a:t> et al., 2015; Lee, 2012, etc.)</a:t>
            </a:r>
          </a:p>
          <a:p>
            <a:endParaRPr lang="en-US" sz="1100" dirty="0"/>
          </a:p>
          <a:p>
            <a:r>
              <a:rPr lang="en-US" sz="2500" dirty="0"/>
              <a:t>This discrepancy underscores the necessity of </a:t>
            </a:r>
            <a:r>
              <a:rPr lang="en-US" sz="2500" i="1" dirty="0"/>
              <a:t>understanding</a:t>
            </a:r>
            <a:r>
              <a:rPr lang="en-US" sz="2500" dirty="0"/>
              <a:t> how food deserts form (supply vs. demand)</a:t>
            </a:r>
          </a:p>
          <a:p>
            <a:endParaRPr lang="en-US" sz="1100" dirty="0"/>
          </a:p>
          <a:p>
            <a:r>
              <a:rPr lang="en-US" sz="2500" dirty="0"/>
              <a:t>Change is slow - Growing up in a food environment where high fat/rewarding foods are prevalent can shape dietary behaviors for years to come </a:t>
            </a:r>
            <a:r>
              <a:rPr lang="en-US" sz="1900" dirty="0"/>
              <a:t>(</a:t>
            </a:r>
            <a:r>
              <a:rPr lang="en-US" sz="1900" dirty="0" err="1"/>
              <a:t>Teegarden</a:t>
            </a:r>
            <a:r>
              <a:rPr lang="en-US" sz="1900" dirty="0"/>
              <a:t> et al., 2009) </a:t>
            </a:r>
            <a:endParaRPr lang="en-US" sz="2500" dirty="0"/>
          </a:p>
          <a:p>
            <a:endParaRPr lang="en-US" sz="900" dirty="0"/>
          </a:p>
          <a:p>
            <a:r>
              <a:rPr lang="en-US" sz="2500" dirty="0"/>
              <a:t>Access to healthy food is a </a:t>
            </a:r>
            <a:r>
              <a:rPr lang="en-US" sz="2500" b="1" dirty="0"/>
              <a:t>necessary</a:t>
            </a:r>
            <a:r>
              <a:rPr lang="en-US" sz="2500" dirty="0"/>
              <a:t> but not sufficient condition for improving nutrition</a:t>
            </a:r>
            <a:r>
              <a:rPr lang="en-US" sz="2800" dirty="0"/>
              <a:t> </a:t>
            </a:r>
            <a:r>
              <a:rPr lang="en-US" sz="1900" dirty="0"/>
              <a:t>(Hammond et al., 2012; </a:t>
            </a:r>
            <a:r>
              <a:rPr lang="en-US" sz="1900" dirty="0" err="1"/>
              <a:t>Wedick</a:t>
            </a:r>
            <a:r>
              <a:rPr lang="en-US" sz="1900" dirty="0"/>
              <a:t> et al., 2015)</a:t>
            </a:r>
            <a:endParaRPr lang="en-US" sz="900" dirty="0"/>
          </a:p>
          <a:p>
            <a:endParaRPr lang="en-US" sz="900" dirty="0"/>
          </a:p>
          <a:p>
            <a:endParaRPr lang="en-US" sz="1200" dirty="0"/>
          </a:p>
          <a:p>
            <a:endParaRPr lang="en-US" dirty="0"/>
          </a:p>
          <a:p>
            <a:endParaRPr lang="en-US" sz="1100" dirty="0"/>
          </a:p>
          <a:p>
            <a:endParaRPr lang="en-US" dirty="0"/>
          </a:p>
        </p:txBody>
      </p:sp>
      <p:sp>
        <p:nvSpPr>
          <p:cNvPr id="3" name="Title 2">
            <a:extLst>
              <a:ext uri="{FF2B5EF4-FFF2-40B4-BE49-F238E27FC236}">
                <a16:creationId xmlns:a16="http://schemas.microsoft.com/office/drawing/2014/main" id="{DFE3FF9C-DDA1-CF47-8C3C-DEDE2E29C0D9}"/>
              </a:ext>
            </a:extLst>
          </p:cNvPr>
          <p:cNvSpPr>
            <a:spLocks noGrp="1"/>
          </p:cNvSpPr>
          <p:nvPr>
            <p:ph type="title"/>
          </p:nvPr>
        </p:nvSpPr>
        <p:spPr/>
        <p:txBody>
          <a:bodyPr>
            <a:normAutofit fontScale="90000"/>
          </a:bodyPr>
          <a:lstStyle/>
          <a:p>
            <a:r>
              <a:rPr lang="en-US" dirty="0"/>
              <a:t>Food Access Controversy</a:t>
            </a:r>
          </a:p>
        </p:txBody>
      </p:sp>
    </p:spTree>
    <p:extLst>
      <p:ext uri="{BB962C8B-B14F-4D97-AF65-F5344CB8AC3E}">
        <p14:creationId xmlns:p14="http://schemas.microsoft.com/office/powerpoint/2010/main" val="88371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7A297-5B3C-134B-9D00-D86542EEEB91}"/>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4D21D617-D69F-8046-B330-4604100FDBEA}"/>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33163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9EA5E-065D-C84A-9A01-5367D3FA11FF}"/>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89725646-766A-A24B-86E3-6ADEF2D15E35}"/>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44331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71FBB-DF95-8747-92F4-E84892683541}"/>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5833333C-EC4E-EE45-97F3-9AFD011DC39D}"/>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276567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34C879-3CB6-F445-A887-4D1B666C85AE}"/>
              </a:ext>
            </a:extLst>
          </p:cNvPr>
          <p:cNvSpPr>
            <a:spLocks noGrp="1"/>
          </p:cNvSpPr>
          <p:nvPr>
            <p:ph type="body" sz="quarter" idx="13"/>
          </p:nvPr>
        </p:nvSpPr>
        <p:spPr>
          <a:xfrm>
            <a:off x="285753" y="914400"/>
            <a:ext cx="8678863" cy="4095749"/>
          </a:xfrm>
        </p:spPr>
        <p:txBody>
          <a:bodyPr>
            <a:normAutofit/>
          </a:bodyPr>
          <a:lstStyle/>
          <a:p>
            <a:pPr>
              <a:lnSpc>
                <a:spcPct val="150000"/>
              </a:lnSpc>
            </a:pPr>
            <a:r>
              <a:rPr lang="en-US" dirty="0"/>
              <a:t>Background</a:t>
            </a:r>
          </a:p>
          <a:p>
            <a:pPr>
              <a:lnSpc>
                <a:spcPct val="150000"/>
              </a:lnSpc>
            </a:pPr>
            <a:r>
              <a:rPr lang="en-US" dirty="0"/>
              <a:t>Literature Review/Contribution</a:t>
            </a:r>
          </a:p>
          <a:p>
            <a:pPr>
              <a:lnSpc>
                <a:spcPct val="150000"/>
              </a:lnSpc>
            </a:pPr>
            <a:r>
              <a:rPr lang="en-US" dirty="0"/>
              <a:t>Instrumental Variables Model</a:t>
            </a:r>
          </a:p>
          <a:p>
            <a:pPr>
              <a:lnSpc>
                <a:spcPct val="150000"/>
              </a:lnSpc>
            </a:pPr>
            <a:r>
              <a:rPr lang="en-US" dirty="0"/>
              <a:t>Simulation </a:t>
            </a:r>
          </a:p>
          <a:p>
            <a:pPr>
              <a:lnSpc>
                <a:spcPct val="150000"/>
              </a:lnSpc>
            </a:pPr>
            <a:r>
              <a:rPr lang="en-US" dirty="0"/>
              <a:t>Conclusion </a:t>
            </a:r>
          </a:p>
        </p:txBody>
      </p:sp>
      <p:sp>
        <p:nvSpPr>
          <p:cNvPr id="3" name="Title 2">
            <a:extLst>
              <a:ext uri="{FF2B5EF4-FFF2-40B4-BE49-F238E27FC236}">
                <a16:creationId xmlns:a16="http://schemas.microsoft.com/office/drawing/2014/main" id="{8AD0220B-A639-6D4D-BEAF-98D08DDE849D}"/>
              </a:ext>
            </a:extLst>
          </p:cNvPr>
          <p:cNvSpPr>
            <a:spLocks noGrp="1"/>
          </p:cNvSpPr>
          <p:nvPr>
            <p:ph type="title"/>
          </p:nvPr>
        </p:nvSpPr>
        <p:spPr>
          <a:xfrm>
            <a:off x="291132" y="285750"/>
            <a:ext cx="6554707" cy="452582"/>
          </a:xfrm>
        </p:spPr>
        <p:txBody>
          <a:bodyPr>
            <a:normAutofit fontScale="90000"/>
          </a:bodyPr>
          <a:lstStyle/>
          <a:p>
            <a:r>
              <a:rPr lang="en-US" dirty="0"/>
              <a:t>Outline</a:t>
            </a:r>
          </a:p>
        </p:txBody>
      </p:sp>
    </p:spTree>
    <p:extLst>
      <p:ext uri="{BB962C8B-B14F-4D97-AF65-F5344CB8AC3E}">
        <p14:creationId xmlns:p14="http://schemas.microsoft.com/office/powerpoint/2010/main" val="235268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CC7588-8D2C-0D43-8C5E-F56AF33C2B6F}"/>
              </a:ext>
            </a:extLst>
          </p:cNvPr>
          <p:cNvSpPr/>
          <p:nvPr/>
        </p:nvSpPr>
        <p:spPr>
          <a:xfrm>
            <a:off x="3262562" y="762000"/>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72D977-50B1-7940-84F2-D3EFA304FB6F}"/>
              </a:ext>
            </a:extLst>
          </p:cNvPr>
          <p:cNvSpPr/>
          <p:nvPr/>
        </p:nvSpPr>
        <p:spPr>
          <a:xfrm>
            <a:off x="4479756" y="762000"/>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F43639-B69F-C446-8DAC-7208585D3BF0}"/>
              </a:ext>
            </a:extLst>
          </p:cNvPr>
          <p:cNvSpPr/>
          <p:nvPr/>
        </p:nvSpPr>
        <p:spPr>
          <a:xfrm>
            <a:off x="2045368" y="751974"/>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75852D-4C8B-C34F-993D-7E9A4DB198E7}"/>
              </a:ext>
            </a:extLst>
          </p:cNvPr>
          <p:cNvSpPr/>
          <p:nvPr/>
        </p:nvSpPr>
        <p:spPr>
          <a:xfrm>
            <a:off x="6918156" y="764005"/>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49637F-61A5-6A42-8D81-5F1226DF3557}"/>
              </a:ext>
            </a:extLst>
          </p:cNvPr>
          <p:cNvSpPr/>
          <p:nvPr/>
        </p:nvSpPr>
        <p:spPr>
          <a:xfrm>
            <a:off x="2654968" y="756987"/>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A1C32-1E3A-EC40-85ED-ECC5A7158B7C}"/>
              </a:ext>
            </a:extLst>
          </p:cNvPr>
          <p:cNvSpPr/>
          <p:nvPr/>
        </p:nvSpPr>
        <p:spPr>
          <a:xfrm>
            <a:off x="5690932" y="762000"/>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C9E66A0-04D3-504C-8D14-20A57B4F4472}"/>
              </a:ext>
            </a:extLst>
          </p:cNvPr>
          <p:cNvSpPr/>
          <p:nvPr/>
        </p:nvSpPr>
        <p:spPr>
          <a:xfrm>
            <a:off x="6308556" y="762000"/>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26EAD3-2448-7148-BCBC-1A0D574E1D1E}"/>
              </a:ext>
            </a:extLst>
          </p:cNvPr>
          <p:cNvSpPr/>
          <p:nvPr/>
        </p:nvSpPr>
        <p:spPr>
          <a:xfrm>
            <a:off x="5085344" y="762000"/>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B2AA1F-C53B-0D4E-8C42-AFD3140CC7B2}"/>
              </a:ext>
            </a:extLst>
          </p:cNvPr>
          <p:cNvSpPr/>
          <p:nvPr/>
        </p:nvSpPr>
        <p:spPr>
          <a:xfrm>
            <a:off x="3870156" y="762000"/>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7FF128-0F3B-9240-8A05-168256F1A9AB}"/>
              </a:ext>
            </a:extLst>
          </p:cNvPr>
          <p:cNvSpPr/>
          <p:nvPr/>
        </p:nvSpPr>
        <p:spPr>
          <a:xfrm>
            <a:off x="1435768" y="751974"/>
            <a:ext cx="609600"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BC680B-8718-494D-9B95-A843CDDE0A53}"/>
              </a:ext>
            </a:extLst>
          </p:cNvPr>
          <p:cNvSpPr/>
          <p:nvPr/>
        </p:nvSpPr>
        <p:spPr>
          <a:xfrm flipV="1">
            <a:off x="1431756" y="1918537"/>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3CF7CE-6119-F34E-B654-36B4EB099A29}"/>
              </a:ext>
            </a:extLst>
          </p:cNvPr>
          <p:cNvSpPr/>
          <p:nvPr/>
        </p:nvSpPr>
        <p:spPr>
          <a:xfrm flipV="1">
            <a:off x="1431756" y="2291014"/>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A263B8-3B46-6C4F-8E45-0B34B393F1FE}"/>
              </a:ext>
            </a:extLst>
          </p:cNvPr>
          <p:cNvSpPr/>
          <p:nvPr/>
        </p:nvSpPr>
        <p:spPr>
          <a:xfrm flipV="1">
            <a:off x="1435768" y="3020428"/>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DE862F6-5B74-DD45-869B-9699F9B3857D}"/>
              </a:ext>
            </a:extLst>
          </p:cNvPr>
          <p:cNvSpPr/>
          <p:nvPr/>
        </p:nvSpPr>
        <p:spPr>
          <a:xfrm flipV="1">
            <a:off x="1435768" y="3761874"/>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vv</a:t>
            </a:r>
          </a:p>
        </p:txBody>
      </p:sp>
      <p:sp>
        <p:nvSpPr>
          <p:cNvPr id="23" name="Rectangle 22">
            <a:extLst>
              <a:ext uri="{FF2B5EF4-FFF2-40B4-BE49-F238E27FC236}">
                <a16:creationId xmlns:a16="http://schemas.microsoft.com/office/drawing/2014/main" id="{1B7BF174-B8F5-944A-9955-5307460BD3B2}"/>
              </a:ext>
            </a:extLst>
          </p:cNvPr>
          <p:cNvSpPr/>
          <p:nvPr/>
        </p:nvSpPr>
        <p:spPr>
          <a:xfrm flipV="1">
            <a:off x="1431756" y="2650457"/>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4C3B57B-2945-854B-B1AA-6737CE6227BF}"/>
              </a:ext>
            </a:extLst>
          </p:cNvPr>
          <p:cNvSpPr/>
          <p:nvPr/>
        </p:nvSpPr>
        <p:spPr>
          <a:xfrm flipV="1">
            <a:off x="1435768" y="3393407"/>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824EDDA-B2BC-E54A-AFBB-76A757C5475A}"/>
              </a:ext>
            </a:extLst>
          </p:cNvPr>
          <p:cNvSpPr/>
          <p:nvPr/>
        </p:nvSpPr>
        <p:spPr>
          <a:xfrm flipV="1">
            <a:off x="1435768" y="4134853"/>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FDF8EC-4A7E-B64A-8564-18940DBF9A15}"/>
              </a:ext>
            </a:extLst>
          </p:cNvPr>
          <p:cNvSpPr/>
          <p:nvPr/>
        </p:nvSpPr>
        <p:spPr>
          <a:xfrm flipV="1">
            <a:off x="1431756" y="1194889"/>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BE9E820-1039-5747-B36C-787CBFE5FCED}"/>
              </a:ext>
            </a:extLst>
          </p:cNvPr>
          <p:cNvSpPr/>
          <p:nvPr/>
        </p:nvSpPr>
        <p:spPr>
          <a:xfrm flipV="1">
            <a:off x="1431756" y="1555585"/>
            <a:ext cx="6096000" cy="361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E81AF3-21E8-9146-A2CD-6051E1D718C7}"/>
              </a:ext>
            </a:extLst>
          </p:cNvPr>
          <p:cNvSpPr txBox="1"/>
          <p:nvPr/>
        </p:nvSpPr>
        <p:spPr>
          <a:xfrm>
            <a:off x="1600554" y="426759"/>
            <a:ext cx="300082" cy="369332"/>
          </a:xfrm>
          <a:prstGeom prst="rect">
            <a:avLst/>
          </a:prstGeom>
          <a:noFill/>
        </p:spPr>
        <p:txBody>
          <a:bodyPr wrap="none" rtlCol="0">
            <a:spAutoFit/>
          </a:bodyPr>
          <a:lstStyle/>
          <a:p>
            <a:r>
              <a:rPr lang="en-US" dirty="0"/>
              <a:t>1</a:t>
            </a:r>
          </a:p>
        </p:txBody>
      </p:sp>
      <p:sp>
        <p:nvSpPr>
          <p:cNvPr id="29" name="TextBox 28">
            <a:extLst>
              <a:ext uri="{FF2B5EF4-FFF2-40B4-BE49-F238E27FC236}">
                <a16:creationId xmlns:a16="http://schemas.microsoft.com/office/drawing/2014/main" id="{D0580D3D-797A-C340-AA27-74307D0A0470}"/>
              </a:ext>
            </a:extLst>
          </p:cNvPr>
          <p:cNvSpPr txBox="1"/>
          <p:nvPr/>
        </p:nvSpPr>
        <p:spPr>
          <a:xfrm>
            <a:off x="2254975" y="422684"/>
            <a:ext cx="300082" cy="369332"/>
          </a:xfrm>
          <a:prstGeom prst="rect">
            <a:avLst/>
          </a:prstGeom>
          <a:noFill/>
        </p:spPr>
        <p:txBody>
          <a:bodyPr wrap="none" rtlCol="0">
            <a:spAutoFit/>
          </a:bodyPr>
          <a:lstStyle/>
          <a:p>
            <a:r>
              <a:rPr lang="en-US" dirty="0"/>
              <a:t>2</a:t>
            </a:r>
          </a:p>
        </p:txBody>
      </p:sp>
      <p:sp>
        <p:nvSpPr>
          <p:cNvPr id="30" name="TextBox 29">
            <a:extLst>
              <a:ext uri="{FF2B5EF4-FFF2-40B4-BE49-F238E27FC236}">
                <a16:creationId xmlns:a16="http://schemas.microsoft.com/office/drawing/2014/main" id="{03882888-0451-BC42-A2E0-2AA2C7FACD6A}"/>
              </a:ext>
            </a:extLst>
          </p:cNvPr>
          <p:cNvSpPr txBox="1"/>
          <p:nvPr/>
        </p:nvSpPr>
        <p:spPr>
          <a:xfrm>
            <a:off x="2864575" y="422684"/>
            <a:ext cx="300082" cy="369332"/>
          </a:xfrm>
          <a:prstGeom prst="rect">
            <a:avLst/>
          </a:prstGeom>
          <a:noFill/>
        </p:spPr>
        <p:txBody>
          <a:bodyPr wrap="none" rtlCol="0">
            <a:spAutoFit/>
          </a:bodyPr>
          <a:lstStyle/>
          <a:p>
            <a:r>
              <a:rPr lang="en-US" dirty="0"/>
              <a:t>3</a:t>
            </a:r>
          </a:p>
        </p:txBody>
      </p:sp>
      <p:sp>
        <p:nvSpPr>
          <p:cNvPr id="31" name="TextBox 30">
            <a:extLst>
              <a:ext uri="{FF2B5EF4-FFF2-40B4-BE49-F238E27FC236}">
                <a16:creationId xmlns:a16="http://schemas.microsoft.com/office/drawing/2014/main" id="{E4C651A8-751B-144D-BB5A-C5F249D7794B}"/>
              </a:ext>
            </a:extLst>
          </p:cNvPr>
          <p:cNvSpPr txBox="1"/>
          <p:nvPr/>
        </p:nvSpPr>
        <p:spPr>
          <a:xfrm>
            <a:off x="3454827" y="422684"/>
            <a:ext cx="300082" cy="369332"/>
          </a:xfrm>
          <a:prstGeom prst="rect">
            <a:avLst/>
          </a:prstGeom>
          <a:noFill/>
        </p:spPr>
        <p:txBody>
          <a:bodyPr wrap="none" rtlCol="0">
            <a:spAutoFit/>
          </a:bodyPr>
          <a:lstStyle/>
          <a:p>
            <a:r>
              <a:rPr lang="en-US" dirty="0"/>
              <a:t>4</a:t>
            </a:r>
          </a:p>
        </p:txBody>
      </p:sp>
      <p:sp>
        <p:nvSpPr>
          <p:cNvPr id="32" name="TextBox 31">
            <a:extLst>
              <a:ext uri="{FF2B5EF4-FFF2-40B4-BE49-F238E27FC236}">
                <a16:creationId xmlns:a16="http://schemas.microsoft.com/office/drawing/2014/main" id="{D48D854A-4FD4-6F4C-B828-B1A6C438D340}"/>
              </a:ext>
            </a:extLst>
          </p:cNvPr>
          <p:cNvSpPr txBox="1"/>
          <p:nvPr/>
        </p:nvSpPr>
        <p:spPr>
          <a:xfrm>
            <a:off x="4006511" y="422684"/>
            <a:ext cx="300082" cy="369332"/>
          </a:xfrm>
          <a:prstGeom prst="rect">
            <a:avLst/>
          </a:prstGeom>
          <a:noFill/>
        </p:spPr>
        <p:txBody>
          <a:bodyPr wrap="none" rtlCol="0">
            <a:spAutoFit/>
          </a:bodyPr>
          <a:lstStyle/>
          <a:p>
            <a:r>
              <a:rPr lang="en-US" dirty="0"/>
              <a:t>5</a:t>
            </a:r>
          </a:p>
        </p:txBody>
      </p:sp>
      <p:sp>
        <p:nvSpPr>
          <p:cNvPr id="33" name="TextBox 32">
            <a:extLst>
              <a:ext uri="{FF2B5EF4-FFF2-40B4-BE49-F238E27FC236}">
                <a16:creationId xmlns:a16="http://schemas.microsoft.com/office/drawing/2014/main" id="{A5CBE5FB-D5D3-894A-B065-274804CF024F}"/>
              </a:ext>
            </a:extLst>
          </p:cNvPr>
          <p:cNvSpPr txBox="1"/>
          <p:nvPr/>
        </p:nvSpPr>
        <p:spPr>
          <a:xfrm>
            <a:off x="4584026" y="420994"/>
            <a:ext cx="300082" cy="369332"/>
          </a:xfrm>
          <a:prstGeom prst="rect">
            <a:avLst/>
          </a:prstGeom>
          <a:noFill/>
        </p:spPr>
        <p:txBody>
          <a:bodyPr wrap="none" rtlCol="0">
            <a:spAutoFit/>
          </a:bodyPr>
          <a:lstStyle/>
          <a:p>
            <a:r>
              <a:rPr lang="en-US" dirty="0"/>
              <a:t>6</a:t>
            </a:r>
          </a:p>
        </p:txBody>
      </p:sp>
      <p:sp>
        <p:nvSpPr>
          <p:cNvPr id="34" name="TextBox 33">
            <a:extLst>
              <a:ext uri="{FF2B5EF4-FFF2-40B4-BE49-F238E27FC236}">
                <a16:creationId xmlns:a16="http://schemas.microsoft.com/office/drawing/2014/main" id="{677D5F14-36F2-7C40-AB04-29FC8F3B3011}"/>
              </a:ext>
            </a:extLst>
          </p:cNvPr>
          <p:cNvSpPr txBox="1"/>
          <p:nvPr/>
        </p:nvSpPr>
        <p:spPr>
          <a:xfrm>
            <a:off x="5185602" y="422684"/>
            <a:ext cx="300082" cy="369332"/>
          </a:xfrm>
          <a:prstGeom prst="rect">
            <a:avLst/>
          </a:prstGeom>
          <a:noFill/>
        </p:spPr>
        <p:txBody>
          <a:bodyPr wrap="none" rtlCol="0">
            <a:spAutoFit/>
          </a:bodyPr>
          <a:lstStyle/>
          <a:p>
            <a:r>
              <a:rPr lang="en-US" dirty="0"/>
              <a:t>7</a:t>
            </a:r>
          </a:p>
        </p:txBody>
      </p:sp>
      <p:sp>
        <p:nvSpPr>
          <p:cNvPr id="35" name="TextBox 34">
            <a:extLst>
              <a:ext uri="{FF2B5EF4-FFF2-40B4-BE49-F238E27FC236}">
                <a16:creationId xmlns:a16="http://schemas.microsoft.com/office/drawing/2014/main" id="{D9BFAFFD-3B45-1646-9CD4-16F17CC710EE}"/>
              </a:ext>
            </a:extLst>
          </p:cNvPr>
          <p:cNvSpPr txBox="1"/>
          <p:nvPr/>
        </p:nvSpPr>
        <p:spPr>
          <a:xfrm>
            <a:off x="5836961" y="406705"/>
            <a:ext cx="300082" cy="369332"/>
          </a:xfrm>
          <a:prstGeom prst="rect">
            <a:avLst/>
          </a:prstGeom>
          <a:noFill/>
        </p:spPr>
        <p:txBody>
          <a:bodyPr wrap="none" rtlCol="0">
            <a:spAutoFit/>
          </a:bodyPr>
          <a:lstStyle/>
          <a:p>
            <a:r>
              <a:rPr lang="en-US" dirty="0"/>
              <a:t>8</a:t>
            </a:r>
          </a:p>
        </p:txBody>
      </p:sp>
      <p:sp>
        <p:nvSpPr>
          <p:cNvPr id="36" name="TextBox 35">
            <a:extLst>
              <a:ext uri="{FF2B5EF4-FFF2-40B4-BE49-F238E27FC236}">
                <a16:creationId xmlns:a16="http://schemas.microsoft.com/office/drawing/2014/main" id="{21D05F06-015A-E143-945F-2C31F9A8BCCD}"/>
              </a:ext>
            </a:extLst>
          </p:cNvPr>
          <p:cNvSpPr txBox="1"/>
          <p:nvPr/>
        </p:nvSpPr>
        <p:spPr>
          <a:xfrm>
            <a:off x="6473342" y="421500"/>
            <a:ext cx="300082" cy="369332"/>
          </a:xfrm>
          <a:prstGeom prst="rect">
            <a:avLst/>
          </a:prstGeom>
          <a:noFill/>
        </p:spPr>
        <p:txBody>
          <a:bodyPr wrap="none" rtlCol="0">
            <a:spAutoFit/>
          </a:bodyPr>
          <a:lstStyle/>
          <a:p>
            <a:r>
              <a:rPr lang="en-US" dirty="0"/>
              <a:t>9</a:t>
            </a:r>
          </a:p>
        </p:txBody>
      </p:sp>
      <p:sp>
        <p:nvSpPr>
          <p:cNvPr id="37" name="TextBox 36">
            <a:extLst>
              <a:ext uri="{FF2B5EF4-FFF2-40B4-BE49-F238E27FC236}">
                <a16:creationId xmlns:a16="http://schemas.microsoft.com/office/drawing/2014/main" id="{FE8D715C-120A-F449-A4EF-0939D7000D36}"/>
              </a:ext>
            </a:extLst>
          </p:cNvPr>
          <p:cNvSpPr txBox="1"/>
          <p:nvPr/>
        </p:nvSpPr>
        <p:spPr>
          <a:xfrm>
            <a:off x="7036813" y="406829"/>
            <a:ext cx="415498" cy="369332"/>
          </a:xfrm>
          <a:prstGeom prst="rect">
            <a:avLst/>
          </a:prstGeom>
          <a:noFill/>
        </p:spPr>
        <p:txBody>
          <a:bodyPr wrap="none" rtlCol="0">
            <a:spAutoFit/>
          </a:bodyPr>
          <a:lstStyle/>
          <a:p>
            <a:r>
              <a:rPr lang="en-US" dirty="0"/>
              <a:t>10</a:t>
            </a:r>
          </a:p>
        </p:txBody>
      </p:sp>
      <p:sp>
        <p:nvSpPr>
          <p:cNvPr id="38" name="TextBox 37">
            <a:extLst>
              <a:ext uri="{FF2B5EF4-FFF2-40B4-BE49-F238E27FC236}">
                <a16:creationId xmlns:a16="http://schemas.microsoft.com/office/drawing/2014/main" id="{E90622D0-200B-F14E-8AC5-38054A8AE2D4}"/>
              </a:ext>
            </a:extLst>
          </p:cNvPr>
          <p:cNvSpPr txBox="1"/>
          <p:nvPr/>
        </p:nvSpPr>
        <p:spPr>
          <a:xfrm>
            <a:off x="1095468" y="825557"/>
            <a:ext cx="300082" cy="369332"/>
          </a:xfrm>
          <a:prstGeom prst="rect">
            <a:avLst/>
          </a:prstGeom>
          <a:noFill/>
        </p:spPr>
        <p:txBody>
          <a:bodyPr wrap="none" rtlCol="0">
            <a:spAutoFit/>
          </a:bodyPr>
          <a:lstStyle/>
          <a:p>
            <a:r>
              <a:rPr lang="en-US" dirty="0"/>
              <a:t>1</a:t>
            </a:r>
          </a:p>
        </p:txBody>
      </p:sp>
      <p:sp>
        <p:nvSpPr>
          <p:cNvPr id="39" name="TextBox 38">
            <a:extLst>
              <a:ext uri="{FF2B5EF4-FFF2-40B4-BE49-F238E27FC236}">
                <a16:creationId xmlns:a16="http://schemas.microsoft.com/office/drawing/2014/main" id="{67943404-1D3A-EC4D-B062-F3CA2D964E80}"/>
              </a:ext>
            </a:extLst>
          </p:cNvPr>
          <p:cNvSpPr txBox="1"/>
          <p:nvPr/>
        </p:nvSpPr>
        <p:spPr>
          <a:xfrm>
            <a:off x="1085731" y="1197954"/>
            <a:ext cx="300082" cy="369332"/>
          </a:xfrm>
          <a:prstGeom prst="rect">
            <a:avLst/>
          </a:prstGeom>
          <a:noFill/>
        </p:spPr>
        <p:txBody>
          <a:bodyPr wrap="none" rtlCol="0">
            <a:spAutoFit/>
          </a:bodyPr>
          <a:lstStyle/>
          <a:p>
            <a:r>
              <a:rPr lang="en-US" dirty="0"/>
              <a:t>2</a:t>
            </a:r>
          </a:p>
        </p:txBody>
      </p:sp>
      <p:sp>
        <p:nvSpPr>
          <p:cNvPr id="40" name="TextBox 39">
            <a:extLst>
              <a:ext uri="{FF2B5EF4-FFF2-40B4-BE49-F238E27FC236}">
                <a16:creationId xmlns:a16="http://schemas.microsoft.com/office/drawing/2014/main" id="{583A5FB0-DBF9-3041-90A7-06A602F22244}"/>
              </a:ext>
            </a:extLst>
          </p:cNvPr>
          <p:cNvSpPr txBox="1"/>
          <p:nvPr/>
        </p:nvSpPr>
        <p:spPr>
          <a:xfrm>
            <a:off x="1095755" y="1567403"/>
            <a:ext cx="300082" cy="369332"/>
          </a:xfrm>
          <a:prstGeom prst="rect">
            <a:avLst/>
          </a:prstGeom>
          <a:noFill/>
        </p:spPr>
        <p:txBody>
          <a:bodyPr wrap="none" rtlCol="0">
            <a:spAutoFit/>
          </a:bodyPr>
          <a:lstStyle/>
          <a:p>
            <a:r>
              <a:rPr lang="en-US" dirty="0"/>
              <a:t>3</a:t>
            </a:r>
          </a:p>
        </p:txBody>
      </p:sp>
      <p:sp>
        <p:nvSpPr>
          <p:cNvPr id="41" name="TextBox 40">
            <a:extLst>
              <a:ext uri="{FF2B5EF4-FFF2-40B4-BE49-F238E27FC236}">
                <a16:creationId xmlns:a16="http://schemas.microsoft.com/office/drawing/2014/main" id="{A4CF4FB3-5855-A241-B2A3-E78FF9515CA6}"/>
              </a:ext>
            </a:extLst>
          </p:cNvPr>
          <p:cNvSpPr txBox="1"/>
          <p:nvPr/>
        </p:nvSpPr>
        <p:spPr>
          <a:xfrm>
            <a:off x="1082128" y="1921682"/>
            <a:ext cx="300082" cy="369332"/>
          </a:xfrm>
          <a:prstGeom prst="rect">
            <a:avLst/>
          </a:prstGeom>
          <a:noFill/>
        </p:spPr>
        <p:txBody>
          <a:bodyPr wrap="none" rtlCol="0">
            <a:spAutoFit/>
          </a:bodyPr>
          <a:lstStyle/>
          <a:p>
            <a:r>
              <a:rPr lang="en-US" dirty="0"/>
              <a:t>4</a:t>
            </a:r>
          </a:p>
        </p:txBody>
      </p:sp>
      <p:sp>
        <p:nvSpPr>
          <p:cNvPr id="42" name="TextBox 41">
            <a:extLst>
              <a:ext uri="{FF2B5EF4-FFF2-40B4-BE49-F238E27FC236}">
                <a16:creationId xmlns:a16="http://schemas.microsoft.com/office/drawing/2014/main" id="{308C8833-CDF9-A64B-BEF0-7F44453C6A42}"/>
              </a:ext>
            </a:extLst>
          </p:cNvPr>
          <p:cNvSpPr txBox="1"/>
          <p:nvPr/>
        </p:nvSpPr>
        <p:spPr>
          <a:xfrm>
            <a:off x="1095468" y="2275961"/>
            <a:ext cx="300082" cy="369332"/>
          </a:xfrm>
          <a:prstGeom prst="rect">
            <a:avLst/>
          </a:prstGeom>
          <a:noFill/>
        </p:spPr>
        <p:txBody>
          <a:bodyPr wrap="none" rtlCol="0">
            <a:spAutoFit/>
          </a:bodyPr>
          <a:lstStyle/>
          <a:p>
            <a:r>
              <a:rPr lang="en-US" dirty="0"/>
              <a:t>5</a:t>
            </a:r>
          </a:p>
        </p:txBody>
      </p:sp>
      <p:sp>
        <p:nvSpPr>
          <p:cNvPr id="43" name="TextBox 42">
            <a:extLst>
              <a:ext uri="{FF2B5EF4-FFF2-40B4-BE49-F238E27FC236}">
                <a16:creationId xmlns:a16="http://schemas.microsoft.com/office/drawing/2014/main" id="{9D656CF3-505F-1146-AE34-7CEDB1CF09FA}"/>
              </a:ext>
            </a:extLst>
          </p:cNvPr>
          <p:cNvSpPr txBox="1"/>
          <p:nvPr/>
        </p:nvSpPr>
        <p:spPr>
          <a:xfrm>
            <a:off x="1083437" y="2646766"/>
            <a:ext cx="300082" cy="369332"/>
          </a:xfrm>
          <a:prstGeom prst="rect">
            <a:avLst/>
          </a:prstGeom>
          <a:noFill/>
        </p:spPr>
        <p:txBody>
          <a:bodyPr wrap="none" rtlCol="0">
            <a:spAutoFit/>
          </a:bodyPr>
          <a:lstStyle/>
          <a:p>
            <a:r>
              <a:rPr lang="en-US" dirty="0"/>
              <a:t>6</a:t>
            </a:r>
          </a:p>
        </p:txBody>
      </p:sp>
      <p:sp>
        <p:nvSpPr>
          <p:cNvPr id="44" name="TextBox 43">
            <a:extLst>
              <a:ext uri="{FF2B5EF4-FFF2-40B4-BE49-F238E27FC236}">
                <a16:creationId xmlns:a16="http://schemas.microsoft.com/office/drawing/2014/main" id="{F63058BB-9EEE-EB40-82BA-D901BCB9054D}"/>
              </a:ext>
            </a:extLst>
          </p:cNvPr>
          <p:cNvSpPr txBox="1"/>
          <p:nvPr/>
        </p:nvSpPr>
        <p:spPr>
          <a:xfrm>
            <a:off x="1095468" y="3024075"/>
            <a:ext cx="300082" cy="369332"/>
          </a:xfrm>
          <a:prstGeom prst="rect">
            <a:avLst/>
          </a:prstGeom>
          <a:noFill/>
        </p:spPr>
        <p:txBody>
          <a:bodyPr wrap="none" rtlCol="0">
            <a:spAutoFit/>
          </a:bodyPr>
          <a:lstStyle/>
          <a:p>
            <a:r>
              <a:rPr lang="en-US" dirty="0"/>
              <a:t>7</a:t>
            </a:r>
          </a:p>
        </p:txBody>
      </p:sp>
      <p:sp>
        <p:nvSpPr>
          <p:cNvPr id="45" name="TextBox 44">
            <a:extLst>
              <a:ext uri="{FF2B5EF4-FFF2-40B4-BE49-F238E27FC236}">
                <a16:creationId xmlns:a16="http://schemas.microsoft.com/office/drawing/2014/main" id="{9C6946D1-EDE6-0A4D-85EC-5028A64DCA6F}"/>
              </a:ext>
            </a:extLst>
          </p:cNvPr>
          <p:cNvSpPr txBox="1"/>
          <p:nvPr/>
        </p:nvSpPr>
        <p:spPr>
          <a:xfrm>
            <a:off x="1083437" y="3392542"/>
            <a:ext cx="300082" cy="369332"/>
          </a:xfrm>
          <a:prstGeom prst="rect">
            <a:avLst/>
          </a:prstGeom>
          <a:noFill/>
        </p:spPr>
        <p:txBody>
          <a:bodyPr wrap="none" rtlCol="0">
            <a:spAutoFit/>
          </a:bodyPr>
          <a:lstStyle/>
          <a:p>
            <a:r>
              <a:rPr lang="en-US" dirty="0"/>
              <a:t>8</a:t>
            </a:r>
          </a:p>
        </p:txBody>
      </p:sp>
      <p:sp>
        <p:nvSpPr>
          <p:cNvPr id="46" name="TextBox 45">
            <a:extLst>
              <a:ext uri="{FF2B5EF4-FFF2-40B4-BE49-F238E27FC236}">
                <a16:creationId xmlns:a16="http://schemas.microsoft.com/office/drawing/2014/main" id="{8D31EB63-FB65-164C-BD29-FCF17951AFB4}"/>
              </a:ext>
            </a:extLst>
          </p:cNvPr>
          <p:cNvSpPr txBox="1"/>
          <p:nvPr/>
        </p:nvSpPr>
        <p:spPr>
          <a:xfrm>
            <a:off x="1083437" y="3766342"/>
            <a:ext cx="300082" cy="369332"/>
          </a:xfrm>
          <a:prstGeom prst="rect">
            <a:avLst/>
          </a:prstGeom>
          <a:noFill/>
        </p:spPr>
        <p:txBody>
          <a:bodyPr wrap="none" rtlCol="0">
            <a:spAutoFit/>
          </a:bodyPr>
          <a:lstStyle/>
          <a:p>
            <a:r>
              <a:rPr lang="en-US" dirty="0"/>
              <a:t>9</a:t>
            </a:r>
          </a:p>
        </p:txBody>
      </p:sp>
      <p:sp>
        <p:nvSpPr>
          <p:cNvPr id="47" name="TextBox 46">
            <a:extLst>
              <a:ext uri="{FF2B5EF4-FFF2-40B4-BE49-F238E27FC236}">
                <a16:creationId xmlns:a16="http://schemas.microsoft.com/office/drawing/2014/main" id="{229CAEA1-B93C-CE43-B589-7829E9D84BB7}"/>
              </a:ext>
            </a:extLst>
          </p:cNvPr>
          <p:cNvSpPr txBox="1"/>
          <p:nvPr/>
        </p:nvSpPr>
        <p:spPr>
          <a:xfrm>
            <a:off x="1024420" y="4151396"/>
            <a:ext cx="415498" cy="369332"/>
          </a:xfrm>
          <a:prstGeom prst="rect">
            <a:avLst/>
          </a:prstGeom>
          <a:noFill/>
        </p:spPr>
        <p:txBody>
          <a:bodyPr wrap="none" rtlCol="0">
            <a:spAutoFit/>
          </a:bodyPr>
          <a:lstStyle/>
          <a:p>
            <a:r>
              <a:rPr lang="en-US" dirty="0"/>
              <a:t>10</a:t>
            </a: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067DDBB-141A-B74B-BAA5-D3A3B1247C1F}"/>
                  </a:ext>
                </a:extLst>
              </p14:cNvPr>
              <p14:cNvContentPartPr/>
              <p14:nvPr/>
            </p14:nvContentPartPr>
            <p14:xfrm>
              <a:off x="1630042" y="926716"/>
              <a:ext cx="360" cy="360"/>
            </p14:xfrm>
          </p:contentPart>
        </mc:Choice>
        <mc:Fallback xmlns="">
          <p:pic>
            <p:nvPicPr>
              <p:cNvPr id="48" name="Ink 47">
                <a:extLst>
                  <a:ext uri="{FF2B5EF4-FFF2-40B4-BE49-F238E27FC236}">
                    <a16:creationId xmlns:a16="http://schemas.microsoft.com/office/drawing/2014/main" id="{F067DDBB-141A-B74B-BAA5-D3A3B1247C1F}"/>
                  </a:ext>
                </a:extLst>
              </p:cNvPr>
              <p:cNvPicPr/>
              <p:nvPr/>
            </p:nvPicPr>
            <p:blipFill>
              <a:blip r:embed="rId4"/>
              <a:stretch>
                <a:fillRect/>
              </a:stretch>
            </p:blipFill>
            <p:spPr>
              <a:xfrm>
                <a:off x="1621402" y="918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9" name="Ink 48">
                <a:extLst>
                  <a:ext uri="{FF2B5EF4-FFF2-40B4-BE49-F238E27FC236}">
                    <a16:creationId xmlns:a16="http://schemas.microsoft.com/office/drawing/2014/main" id="{C045D9F8-B0E9-464D-9CB1-F354C68D9FEA}"/>
                  </a:ext>
                </a:extLst>
              </p14:cNvPr>
              <p14:cNvContentPartPr/>
              <p14:nvPr/>
            </p14:nvContentPartPr>
            <p14:xfrm>
              <a:off x="1790962" y="997636"/>
              <a:ext cx="360" cy="360"/>
            </p14:xfrm>
          </p:contentPart>
        </mc:Choice>
        <mc:Fallback xmlns="">
          <p:pic>
            <p:nvPicPr>
              <p:cNvPr id="49" name="Ink 48">
                <a:extLst>
                  <a:ext uri="{FF2B5EF4-FFF2-40B4-BE49-F238E27FC236}">
                    <a16:creationId xmlns:a16="http://schemas.microsoft.com/office/drawing/2014/main" id="{C045D9F8-B0E9-464D-9CB1-F354C68D9FEA}"/>
                  </a:ext>
                </a:extLst>
              </p:cNvPr>
              <p:cNvPicPr/>
              <p:nvPr/>
            </p:nvPicPr>
            <p:blipFill>
              <a:blip r:embed="rId4"/>
              <a:stretch>
                <a:fillRect/>
              </a:stretch>
            </p:blipFill>
            <p:spPr>
              <a:xfrm>
                <a:off x="1782322" y="988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0" name="Ink 49">
                <a:extLst>
                  <a:ext uri="{FF2B5EF4-FFF2-40B4-BE49-F238E27FC236}">
                    <a16:creationId xmlns:a16="http://schemas.microsoft.com/office/drawing/2014/main" id="{90A87572-9C0A-1445-9DA3-DC40E891BA9E}"/>
                  </a:ext>
                </a:extLst>
              </p14:cNvPr>
              <p14:cNvContentPartPr/>
              <p14:nvPr/>
            </p14:nvContentPartPr>
            <p14:xfrm>
              <a:off x="1649482" y="1014916"/>
              <a:ext cx="360" cy="360"/>
            </p14:xfrm>
          </p:contentPart>
        </mc:Choice>
        <mc:Fallback xmlns="">
          <p:pic>
            <p:nvPicPr>
              <p:cNvPr id="50" name="Ink 49">
                <a:extLst>
                  <a:ext uri="{FF2B5EF4-FFF2-40B4-BE49-F238E27FC236}">
                    <a16:creationId xmlns:a16="http://schemas.microsoft.com/office/drawing/2014/main" id="{90A87572-9C0A-1445-9DA3-DC40E891BA9E}"/>
                  </a:ext>
                </a:extLst>
              </p:cNvPr>
              <p:cNvPicPr/>
              <p:nvPr/>
            </p:nvPicPr>
            <p:blipFill>
              <a:blip r:embed="rId4"/>
              <a:stretch>
                <a:fillRect/>
              </a:stretch>
            </p:blipFill>
            <p:spPr>
              <a:xfrm>
                <a:off x="1640482" y="1005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1" name="Ink 50">
                <a:extLst>
                  <a:ext uri="{FF2B5EF4-FFF2-40B4-BE49-F238E27FC236}">
                    <a16:creationId xmlns:a16="http://schemas.microsoft.com/office/drawing/2014/main" id="{95460C15-2639-A749-AC88-6B421E677FB8}"/>
                  </a:ext>
                </a:extLst>
              </p14:cNvPr>
              <p14:cNvContentPartPr/>
              <p14:nvPr/>
            </p14:nvContentPartPr>
            <p14:xfrm>
              <a:off x="1762882" y="865876"/>
              <a:ext cx="360" cy="360"/>
            </p14:xfrm>
          </p:contentPart>
        </mc:Choice>
        <mc:Fallback xmlns="">
          <p:pic>
            <p:nvPicPr>
              <p:cNvPr id="51" name="Ink 50">
                <a:extLst>
                  <a:ext uri="{FF2B5EF4-FFF2-40B4-BE49-F238E27FC236}">
                    <a16:creationId xmlns:a16="http://schemas.microsoft.com/office/drawing/2014/main" id="{95460C15-2639-A749-AC88-6B421E677FB8}"/>
                  </a:ext>
                </a:extLst>
              </p:cNvPr>
              <p:cNvPicPr/>
              <p:nvPr/>
            </p:nvPicPr>
            <p:blipFill>
              <a:blip r:embed="rId4"/>
              <a:stretch>
                <a:fillRect/>
              </a:stretch>
            </p:blipFill>
            <p:spPr>
              <a:xfrm>
                <a:off x="1754242" y="85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2" name="Ink 51">
                <a:extLst>
                  <a:ext uri="{FF2B5EF4-FFF2-40B4-BE49-F238E27FC236}">
                    <a16:creationId xmlns:a16="http://schemas.microsoft.com/office/drawing/2014/main" id="{08BA3D85-4B5F-CE4C-B9DC-BC4F7FC08A36}"/>
                  </a:ext>
                </a:extLst>
              </p14:cNvPr>
              <p14:cNvContentPartPr/>
              <p14:nvPr/>
            </p14:nvContentPartPr>
            <p14:xfrm>
              <a:off x="1883122" y="925996"/>
              <a:ext cx="360" cy="360"/>
            </p14:xfrm>
          </p:contentPart>
        </mc:Choice>
        <mc:Fallback xmlns="">
          <p:pic>
            <p:nvPicPr>
              <p:cNvPr id="52" name="Ink 51">
                <a:extLst>
                  <a:ext uri="{FF2B5EF4-FFF2-40B4-BE49-F238E27FC236}">
                    <a16:creationId xmlns:a16="http://schemas.microsoft.com/office/drawing/2014/main" id="{08BA3D85-4B5F-CE4C-B9DC-BC4F7FC08A36}"/>
                  </a:ext>
                </a:extLst>
              </p:cNvPr>
              <p:cNvPicPr/>
              <p:nvPr/>
            </p:nvPicPr>
            <p:blipFill>
              <a:blip r:embed="rId4"/>
              <a:stretch>
                <a:fillRect/>
              </a:stretch>
            </p:blipFill>
            <p:spPr>
              <a:xfrm>
                <a:off x="1874122" y="916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3" name="Ink 52">
                <a:extLst>
                  <a:ext uri="{FF2B5EF4-FFF2-40B4-BE49-F238E27FC236}">
                    <a16:creationId xmlns:a16="http://schemas.microsoft.com/office/drawing/2014/main" id="{CE03BE60-844A-E949-ACD3-576F139E42F0}"/>
                  </a:ext>
                </a:extLst>
              </p14:cNvPr>
              <p14:cNvContentPartPr/>
              <p14:nvPr/>
            </p14:nvContentPartPr>
            <p14:xfrm>
              <a:off x="1883122" y="1096996"/>
              <a:ext cx="360" cy="360"/>
            </p14:xfrm>
          </p:contentPart>
        </mc:Choice>
        <mc:Fallback xmlns="">
          <p:pic>
            <p:nvPicPr>
              <p:cNvPr id="53" name="Ink 52">
                <a:extLst>
                  <a:ext uri="{FF2B5EF4-FFF2-40B4-BE49-F238E27FC236}">
                    <a16:creationId xmlns:a16="http://schemas.microsoft.com/office/drawing/2014/main" id="{CE03BE60-844A-E949-ACD3-576F139E42F0}"/>
                  </a:ext>
                </a:extLst>
              </p:cNvPr>
              <p:cNvPicPr/>
              <p:nvPr/>
            </p:nvPicPr>
            <p:blipFill>
              <a:blip r:embed="rId4"/>
              <a:stretch>
                <a:fillRect/>
              </a:stretch>
            </p:blipFill>
            <p:spPr>
              <a:xfrm>
                <a:off x="1874122" y="1088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4" name="Ink 53">
                <a:extLst>
                  <a:ext uri="{FF2B5EF4-FFF2-40B4-BE49-F238E27FC236}">
                    <a16:creationId xmlns:a16="http://schemas.microsoft.com/office/drawing/2014/main" id="{8A723DC1-9950-2340-83F5-D1B4747E5595}"/>
                  </a:ext>
                </a:extLst>
              </p14:cNvPr>
              <p14:cNvContentPartPr/>
              <p14:nvPr/>
            </p14:nvContentPartPr>
            <p14:xfrm>
              <a:off x="1711402" y="1452316"/>
              <a:ext cx="360" cy="360"/>
            </p14:xfrm>
          </p:contentPart>
        </mc:Choice>
        <mc:Fallback xmlns="">
          <p:pic>
            <p:nvPicPr>
              <p:cNvPr id="54" name="Ink 53">
                <a:extLst>
                  <a:ext uri="{FF2B5EF4-FFF2-40B4-BE49-F238E27FC236}">
                    <a16:creationId xmlns:a16="http://schemas.microsoft.com/office/drawing/2014/main" id="{8A723DC1-9950-2340-83F5-D1B4747E5595}"/>
                  </a:ext>
                </a:extLst>
              </p:cNvPr>
              <p:cNvPicPr/>
              <p:nvPr/>
            </p:nvPicPr>
            <p:blipFill>
              <a:blip r:embed="rId4"/>
              <a:stretch>
                <a:fillRect/>
              </a:stretch>
            </p:blipFill>
            <p:spPr>
              <a:xfrm>
                <a:off x="1702402" y="144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5" name="Ink 54">
                <a:extLst>
                  <a:ext uri="{FF2B5EF4-FFF2-40B4-BE49-F238E27FC236}">
                    <a16:creationId xmlns:a16="http://schemas.microsoft.com/office/drawing/2014/main" id="{E3138CD1-D700-6F42-847D-7A0112DC5FFA}"/>
                  </a:ext>
                </a:extLst>
              </p14:cNvPr>
              <p14:cNvContentPartPr/>
              <p14:nvPr/>
            </p14:nvContentPartPr>
            <p14:xfrm>
              <a:off x="1620682" y="1381396"/>
              <a:ext cx="360" cy="360"/>
            </p14:xfrm>
          </p:contentPart>
        </mc:Choice>
        <mc:Fallback xmlns="">
          <p:pic>
            <p:nvPicPr>
              <p:cNvPr id="55" name="Ink 54">
                <a:extLst>
                  <a:ext uri="{FF2B5EF4-FFF2-40B4-BE49-F238E27FC236}">
                    <a16:creationId xmlns:a16="http://schemas.microsoft.com/office/drawing/2014/main" id="{E3138CD1-D700-6F42-847D-7A0112DC5FFA}"/>
                  </a:ext>
                </a:extLst>
              </p:cNvPr>
              <p:cNvPicPr/>
              <p:nvPr/>
            </p:nvPicPr>
            <p:blipFill>
              <a:blip r:embed="rId4"/>
              <a:stretch>
                <a:fillRect/>
              </a:stretch>
            </p:blipFill>
            <p:spPr>
              <a:xfrm>
                <a:off x="1611682" y="1372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6" name="Ink 55">
                <a:extLst>
                  <a:ext uri="{FF2B5EF4-FFF2-40B4-BE49-F238E27FC236}">
                    <a16:creationId xmlns:a16="http://schemas.microsoft.com/office/drawing/2014/main" id="{DACF4722-2BAA-0F40-A411-05E68C288A7A}"/>
                  </a:ext>
                </a:extLst>
              </p14:cNvPr>
              <p14:cNvContentPartPr/>
              <p14:nvPr/>
            </p14:nvContentPartPr>
            <p14:xfrm>
              <a:off x="1729402" y="1381396"/>
              <a:ext cx="360" cy="360"/>
            </p14:xfrm>
          </p:contentPart>
        </mc:Choice>
        <mc:Fallback xmlns="">
          <p:pic>
            <p:nvPicPr>
              <p:cNvPr id="56" name="Ink 55">
                <a:extLst>
                  <a:ext uri="{FF2B5EF4-FFF2-40B4-BE49-F238E27FC236}">
                    <a16:creationId xmlns:a16="http://schemas.microsoft.com/office/drawing/2014/main" id="{DACF4722-2BAA-0F40-A411-05E68C288A7A}"/>
                  </a:ext>
                </a:extLst>
              </p:cNvPr>
              <p:cNvPicPr/>
              <p:nvPr/>
            </p:nvPicPr>
            <p:blipFill>
              <a:blip r:embed="rId4"/>
              <a:stretch>
                <a:fillRect/>
              </a:stretch>
            </p:blipFill>
            <p:spPr>
              <a:xfrm>
                <a:off x="1720402" y="1372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7" name="Ink 56">
                <a:extLst>
                  <a:ext uri="{FF2B5EF4-FFF2-40B4-BE49-F238E27FC236}">
                    <a16:creationId xmlns:a16="http://schemas.microsoft.com/office/drawing/2014/main" id="{D3F57476-4BF4-6C48-842B-0AEE3E761D1F}"/>
                  </a:ext>
                </a:extLst>
              </p14:cNvPr>
              <p14:cNvContentPartPr/>
              <p14:nvPr/>
            </p14:nvContentPartPr>
            <p14:xfrm>
              <a:off x="1729402" y="1291396"/>
              <a:ext cx="360" cy="360"/>
            </p14:xfrm>
          </p:contentPart>
        </mc:Choice>
        <mc:Fallback xmlns="">
          <p:pic>
            <p:nvPicPr>
              <p:cNvPr id="57" name="Ink 56">
                <a:extLst>
                  <a:ext uri="{FF2B5EF4-FFF2-40B4-BE49-F238E27FC236}">
                    <a16:creationId xmlns:a16="http://schemas.microsoft.com/office/drawing/2014/main" id="{D3F57476-4BF4-6C48-842B-0AEE3E761D1F}"/>
                  </a:ext>
                </a:extLst>
              </p:cNvPr>
              <p:cNvPicPr/>
              <p:nvPr/>
            </p:nvPicPr>
            <p:blipFill>
              <a:blip r:embed="rId4"/>
              <a:stretch>
                <a:fillRect/>
              </a:stretch>
            </p:blipFill>
            <p:spPr>
              <a:xfrm>
                <a:off x="1720402" y="1282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8" name="Ink 57">
                <a:extLst>
                  <a:ext uri="{FF2B5EF4-FFF2-40B4-BE49-F238E27FC236}">
                    <a16:creationId xmlns:a16="http://schemas.microsoft.com/office/drawing/2014/main" id="{F0DEC451-E059-0C4D-B3A8-1E1B5147F84B}"/>
                  </a:ext>
                </a:extLst>
              </p14:cNvPr>
              <p14:cNvContentPartPr/>
              <p14:nvPr/>
            </p14:nvContentPartPr>
            <p14:xfrm>
              <a:off x="1884202" y="1309756"/>
              <a:ext cx="360" cy="360"/>
            </p14:xfrm>
          </p:contentPart>
        </mc:Choice>
        <mc:Fallback xmlns="">
          <p:pic>
            <p:nvPicPr>
              <p:cNvPr id="58" name="Ink 57">
                <a:extLst>
                  <a:ext uri="{FF2B5EF4-FFF2-40B4-BE49-F238E27FC236}">
                    <a16:creationId xmlns:a16="http://schemas.microsoft.com/office/drawing/2014/main" id="{F0DEC451-E059-0C4D-B3A8-1E1B5147F84B}"/>
                  </a:ext>
                </a:extLst>
              </p:cNvPr>
              <p:cNvPicPr/>
              <p:nvPr/>
            </p:nvPicPr>
            <p:blipFill>
              <a:blip r:embed="rId4"/>
              <a:stretch>
                <a:fillRect/>
              </a:stretch>
            </p:blipFill>
            <p:spPr>
              <a:xfrm>
                <a:off x="1875202" y="1300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9" name="Ink 58">
                <a:extLst>
                  <a:ext uri="{FF2B5EF4-FFF2-40B4-BE49-F238E27FC236}">
                    <a16:creationId xmlns:a16="http://schemas.microsoft.com/office/drawing/2014/main" id="{5A7665F4-FEE3-8748-9B0A-1932E42271B7}"/>
                  </a:ext>
                </a:extLst>
              </p14:cNvPr>
              <p14:cNvContentPartPr/>
              <p14:nvPr/>
            </p14:nvContentPartPr>
            <p14:xfrm>
              <a:off x="1880962" y="1465276"/>
              <a:ext cx="360" cy="360"/>
            </p14:xfrm>
          </p:contentPart>
        </mc:Choice>
        <mc:Fallback xmlns="">
          <p:pic>
            <p:nvPicPr>
              <p:cNvPr id="59" name="Ink 58">
                <a:extLst>
                  <a:ext uri="{FF2B5EF4-FFF2-40B4-BE49-F238E27FC236}">
                    <a16:creationId xmlns:a16="http://schemas.microsoft.com/office/drawing/2014/main" id="{5A7665F4-FEE3-8748-9B0A-1932E42271B7}"/>
                  </a:ext>
                </a:extLst>
              </p:cNvPr>
              <p:cNvPicPr/>
              <p:nvPr/>
            </p:nvPicPr>
            <p:blipFill>
              <a:blip r:embed="rId4"/>
              <a:stretch>
                <a:fillRect/>
              </a:stretch>
            </p:blipFill>
            <p:spPr>
              <a:xfrm>
                <a:off x="1872322" y="1456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0" name="Ink 59">
                <a:extLst>
                  <a:ext uri="{FF2B5EF4-FFF2-40B4-BE49-F238E27FC236}">
                    <a16:creationId xmlns:a16="http://schemas.microsoft.com/office/drawing/2014/main" id="{C60BDD9E-1EA0-0547-AC7F-D23A9A8F52B1}"/>
                  </a:ext>
                </a:extLst>
              </p14:cNvPr>
              <p14:cNvContentPartPr/>
              <p14:nvPr/>
            </p14:nvContentPartPr>
            <p14:xfrm>
              <a:off x="2188042" y="1392556"/>
              <a:ext cx="3240" cy="360"/>
            </p14:xfrm>
          </p:contentPart>
        </mc:Choice>
        <mc:Fallback xmlns="">
          <p:pic>
            <p:nvPicPr>
              <p:cNvPr id="60" name="Ink 59">
                <a:extLst>
                  <a:ext uri="{FF2B5EF4-FFF2-40B4-BE49-F238E27FC236}">
                    <a16:creationId xmlns:a16="http://schemas.microsoft.com/office/drawing/2014/main" id="{C60BDD9E-1EA0-0547-AC7F-D23A9A8F52B1}"/>
                  </a:ext>
                </a:extLst>
              </p:cNvPr>
              <p:cNvPicPr/>
              <p:nvPr/>
            </p:nvPicPr>
            <p:blipFill>
              <a:blip r:embed="rId17"/>
              <a:stretch>
                <a:fillRect/>
              </a:stretch>
            </p:blipFill>
            <p:spPr>
              <a:xfrm>
                <a:off x="2179042" y="13835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1" name="Ink 60">
                <a:extLst>
                  <a:ext uri="{FF2B5EF4-FFF2-40B4-BE49-F238E27FC236}">
                    <a16:creationId xmlns:a16="http://schemas.microsoft.com/office/drawing/2014/main" id="{7A08A845-C24B-9A44-BB9B-E8D368342E04}"/>
                  </a:ext>
                </a:extLst>
              </p14:cNvPr>
              <p14:cNvContentPartPr/>
              <p14:nvPr/>
            </p14:nvContentPartPr>
            <p14:xfrm>
              <a:off x="2314402" y="1278436"/>
              <a:ext cx="360" cy="360"/>
            </p14:xfrm>
          </p:contentPart>
        </mc:Choice>
        <mc:Fallback xmlns="">
          <p:pic>
            <p:nvPicPr>
              <p:cNvPr id="61" name="Ink 60">
                <a:extLst>
                  <a:ext uri="{FF2B5EF4-FFF2-40B4-BE49-F238E27FC236}">
                    <a16:creationId xmlns:a16="http://schemas.microsoft.com/office/drawing/2014/main" id="{7A08A845-C24B-9A44-BB9B-E8D368342E04}"/>
                  </a:ext>
                </a:extLst>
              </p:cNvPr>
              <p:cNvPicPr/>
              <p:nvPr/>
            </p:nvPicPr>
            <p:blipFill>
              <a:blip r:embed="rId4"/>
              <a:stretch>
                <a:fillRect/>
              </a:stretch>
            </p:blipFill>
            <p:spPr>
              <a:xfrm>
                <a:off x="2305762" y="1269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2" name="Ink 61">
                <a:extLst>
                  <a:ext uri="{FF2B5EF4-FFF2-40B4-BE49-F238E27FC236}">
                    <a16:creationId xmlns:a16="http://schemas.microsoft.com/office/drawing/2014/main" id="{992F94BB-4859-5C4D-8E41-6FC6086216BE}"/>
                  </a:ext>
                </a:extLst>
              </p14:cNvPr>
              <p14:cNvContentPartPr/>
              <p14:nvPr/>
            </p14:nvContentPartPr>
            <p14:xfrm>
              <a:off x="2465602" y="1446556"/>
              <a:ext cx="360" cy="360"/>
            </p14:xfrm>
          </p:contentPart>
        </mc:Choice>
        <mc:Fallback xmlns="">
          <p:pic>
            <p:nvPicPr>
              <p:cNvPr id="62" name="Ink 61">
                <a:extLst>
                  <a:ext uri="{FF2B5EF4-FFF2-40B4-BE49-F238E27FC236}">
                    <a16:creationId xmlns:a16="http://schemas.microsoft.com/office/drawing/2014/main" id="{992F94BB-4859-5C4D-8E41-6FC6086216BE}"/>
                  </a:ext>
                </a:extLst>
              </p:cNvPr>
              <p:cNvPicPr/>
              <p:nvPr/>
            </p:nvPicPr>
            <p:blipFill>
              <a:blip r:embed="rId4"/>
              <a:stretch>
                <a:fillRect/>
              </a:stretch>
            </p:blipFill>
            <p:spPr>
              <a:xfrm>
                <a:off x="2456602" y="1437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3" name="Ink 62">
                <a:extLst>
                  <a:ext uri="{FF2B5EF4-FFF2-40B4-BE49-F238E27FC236}">
                    <a16:creationId xmlns:a16="http://schemas.microsoft.com/office/drawing/2014/main" id="{195CD1A6-F29C-8547-B78D-8F52B9AE021F}"/>
                  </a:ext>
                </a:extLst>
              </p14:cNvPr>
              <p14:cNvContentPartPr/>
              <p14:nvPr/>
            </p14:nvContentPartPr>
            <p14:xfrm>
              <a:off x="2468482" y="1338556"/>
              <a:ext cx="360" cy="360"/>
            </p14:xfrm>
          </p:contentPart>
        </mc:Choice>
        <mc:Fallback xmlns="">
          <p:pic>
            <p:nvPicPr>
              <p:cNvPr id="63" name="Ink 62">
                <a:extLst>
                  <a:ext uri="{FF2B5EF4-FFF2-40B4-BE49-F238E27FC236}">
                    <a16:creationId xmlns:a16="http://schemas.microsoft.com/office/drawing/2014/main" id="{195CD1A6-F29C-8547-B78D-8F52B9AE021F}"/>
                  </a:ext>
                </a:extLst>
              </p:cNvPr>
              <p:cNvPicPr/>
              <p:nvPr/>
            </p:nvPicPr>
            <p:blipFill>
              <a:blip r:embed="rId4"/>
              <a:stretch>
                <a:fillRect/>
              </a:stretch>
            </p:blipFill>
            <p:spPr>
              <a:xfrm>
                <a:off x="2459482" y="1329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4" name="Ink 63">
                <a:extLst>
                  <a:ext uri="{FF2B5EF4-FFF2-40B4-BE49-F238E27FC236}">
                    <a16:creationId xmlns:a16="http://schemas.microsoft.com/office/drawing/2014/main" id="{28F5286C-6BBA-804F-AFA3-D9ED4ED7C5A7}"/>
                  </a:ext>
                </a:extLst>
              </p14:cNvPr>
              <p14:cNvContentPartPr/>
              <p14:nvPr/>
            </p14:nvContentPartPr>
            <p14:xfrm>
              <a:off x="2375602" y="1409476"/>
              <a:ext cx="360" cy="360"/>
            </p14:xfrm>
          </p:contentPart>
        </mc:Choice>
        <mc:Fallback xmlns="">
          <p:pic>
            <p:nvPicPr>
              <p:cNvPr id="64" name="Ink 63">
                <a:extLst>
                  <a:ext uri="{FF2B5EF4-FFF2-40B4-BE49-F238E27FC236}">
                    <a16:creationId xmlns:a16="http://schemas.microsoft.com/office/drawing/2014/main" id="{28F5286C-6BBA-804F-AFA3-D9ED4ED7C5A7}"/>
                  </a:ext>
                </a:extLst>
              </p:cNvPr>
              <p:cNvPicPr/>
              <p:nvPr/>
            </p:nvPicPr>
            <p:blipFill>
              <a:blip r:embed="rId4"/>
              <a:stretch>
                <a:fillRect/>
              </a:stretch>
            </p:blipFill>
            <p:spPr>
              <a:xfrm>
                <a:off x="2366602" y="1400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5" name="Ink 64">
                <a:extLst>
                  <a:ext uri="{FF2B5EF4-FFF2-40B4-BE49-F238E27FC236}">
                    <a16:creationId xmlns:a16="http://schemas.microsoft.com/office/drawing/2014/main" id="{67CDD27B-753A-894E-B47F-244CF702CC87}"/>
                  </a:ext>
                </a:extLst>
              </p14:cNvPr>
              <p14:cNvContentPartPr/>
              <p14:nvPr/>
            </p14:nvContentPartPr>
            <p14:xfrm>
              <a:off x="2611762" y="1332076"/>
              <a:ext cx="360" cy="360"/>
            </p14:xfrm>
          </p:contentPart>
        </mc:Choice>
        <mc:Fallback xmlns="">
          <p:pic>
            <p:nvPicPr>
              <p:cNvPr id="65" name="Ink 64">
                <a:extLst>
                  <a:ext uri="{FF2B5EF4-FFF2-40B4-BE49-F238E27FC236}">
                    <a16:creationId xmlns:a16="http://schemas.microsoft.com/office/drawing/2014/main" id="{67CDD27B-753A-894E-B47F-244CF702CC87}"/>
                  </a:ext>
                </a:extLst>
              </p:cNvPr>
              <p:cNvPicPr/>
              <p:nvPr/>
            </p:nvPicPr>
            <p:blipFill>
              <a:blip r:embed="rId4"/>
              <a:stretch>
                <a:fillRect/>
              </a:stretch>
            </p:blipFill>
            <p:spPr>
              <a:xfrm>
                <a:off x="2603122" y="1323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6" name="Ink 65">
                <a:extLst>
                  <a:ext uri="{FF2B5EF4-FFF2-40B4-BE49-F238E27FC236}">
                    <a16:creationId xmlns:a16="http://schemas.microsoft.com/office/drawing/2014/main" id="{4363BBBE-899E-6D4C-BCD8-CA0DB334A69D}"/>
                  </a:ext>
                </a:extLst>
              </p14:cNvPr>
              <p14:cNvContentPartPr/>
              <p14:nvPr/>
            </p14:nvContentPartPr>
            <p14:xfrm>
              <a:off x="2477122" y="1060636"/>
              <a:ext cx="360" cy="360"/>
            </p14:xfrm>
          </p:contentPart>
        </mc:Choice>
        <mc:Fallback xmlns="">
          <p:pic>
            <p:nvPicPr>
              <p:cNvPr id="66" name="Ink 65">
                <a:extLst>
                  <a:ext uri="{FF2B5EF4-FFF2-40B4-BE49-F238E27FC236}">
                    <a16:creationId xmlns:a16="http://schemas.microsoft.com/office/drawing/2014/main" id="{4363BBBE-899E-6D4C-BCD8-CA0DB334A69D}"/>
                  </a:ext>
                </a:extLst>
              </p:cNvPr>
              <p:cNvPicPr/>
              <p:nvPr/>
            </p:nvPicPr>
            <p:blipFill>
              <a:blip r:embed="rId4"/>
              <a:stretch>
                <a:fillRect/>
              </a:stretch>
            </p:blipFill>
            <p:spPr>
              <a:xfrm>
                <a:off x="2468122" y="1051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7" name="Ink 66">
                <a:extLst>
                  <a:ext uri="{FF2B5EF4-FFF2-40B4-BE49-F238E27FC236}">
                    <a16:creationId xmlns:a16="http://schemas.microsoft.com/office/drawing/2014/main" id="{DE0F085B-24C0-F54F-9CD1-7358C503E657}"/>
                  </a:ext>
                </a:extLst>
              </p14:cNvPr>
              <p14:cNvContentPartPr/>
              <p14:nvPr/>
            </p14:nvContentPartPr>
            <p14:xfrm>
              <a:off x="2213962" y="1060636"/>
              <a:ext cx="360" cy="360"/>
            </p14:xfrm>
          </p:contentPart>
        </mc:Choice>
        <mc:Fallback xmlns="">
          <p:pic>
            <p:nvPicPr>
              <p:cNvPr id="67" name="Ink 66">
                <a:extLst>
                  <a:ext uri="{FF2B5EF4-FFF2-40B4-BE49-F238E27FC236}">
                    <a16:creationId xmlns:a16="http://schemas.microsoft.com/office/drawing/2014/main" id="{DE0F085B-24C0-F54F-9CD1-7358C503E657}"/>
                  </a:ext>
                </a:extLst>
              </p:cNvPr>
              <p:cNvPicPr/>
              <p:nvPr/>
            </p:nvPicPr>
            <p:blipFill>
              <a:blip r:embed="rId4"/>
              <a:stretch>
                <a:fillRect/>
              </a:stretch>
            </p:blipFill>
            <p:spPr>
              <a:xfrm>
                <a:off x="2204962" y="1051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8" name="Ink 67">
                <a:extLst>
                  <a:ext uri="{FF2B5EF4-FFF2-40B4-BE49-F238E27FC236}">
                    <a16:creationId xmlns:a16="http://schemas.microsoft.com/office/drawing/2014/main" id="{1415E0F2-68A8-5F45-BA51-E1401C71573B}"/>
                  </a:ext>
                </a:extLst>
              </p14:cNvPr>
              <p14:cNvContentPartPr/>
              <p14:nvPr/>
            </p14:nvContentPartPr>
            <p14:xfrm>
              <a:off x="2213962" y="945436"/>
              <a:ext cx="360" cy="360"/>
            </p14:xfrm>
          </p:contentPart>
        </mc:Choice>
        <mc:Fallback xmlns="">
          <p:pic>
            <p:nvPicPr>
              <p:cNvPr id="68" name="Ink 67">
                <a:extLst>
                  <a:ext uri="{FF2B5EF4-FFF2-40B4-BE49-F238E27FC236}">
                    <a16:creationId xmlns:a16="http://schemas.microsoft.com/office/drawing/2014/main" id="{1415E0F2-68A8-5F45-BA51-E1401C71573B}"/>
                  </a:ext>
                </a:extLst>
              </p:cNvPr>
              <p:cNvPicPr/>
              <p:nvPr/>
            </p:nvPicPr>
            <p:blipFill>
              <a:blip r:embed="rId4"/>
              <a:stretch>
                <a:fillRect/>
              </a:stretch>
            </p:blipFill>
            <p:spPr>
              <a:xfrm>
                <a:off x="2204962" y="936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9" name="Ink 68">
                <a:extLst>
                  <a:ext uri="{FF2B5EF4-FFF2-40B4-BE49-F238E27FC236}">
                    <a16:creationId xmlns:a16="http://schemas.microsoft.com/office/drawing/2014/main" id="{1E9A4251-E1B4-7A4A-AF7D-04B0FC1ED5CC}"/>
                  </a:ext>
                </a:extLst>
              </p14:cNvPr>
              <p14:cNvContentPartPr/>
              <p14:nvPr/>
            </p14:nvContentPartPr>
            <p14:xfrm>
              <a:off x="2396122" y="945436"/>
              <a:ext cx="360" cy="360"/>
            </p14:xfrm>
          </p:contentPart>
        </mc:Choice>
        <mc:Fallback xmlns="">
          <p:pic>
            <p:nvPicPr>
              <p:cNvPr id="69" name="Ink 68">
                <a:extLst>
                  <a:ext uri="{FF2B5EF4-FFF2-40B4-BE49-F238E27FC236}">
                    <a16:creationId xmlns:a16="http://schemas.microsoft.com/office/drawing/2014/main" id="{1E9A4251-E1B4-7A4A-AF7D-04B0FC1ED5CC}"/>
                  </a:ext>
                </a:extLst>
              </p:cNvPr>
              <p:cNvPicPr/>
              <p:nvPr/>
            </p:nvPicPr>
            <p:blipFill>
              <a:blip r:embed="rId4"/>
              <a:stretch>
                <a:fillRect/>
              </a:stretch>
            </p:blipFill>
            <p:spPr>
              <a:xfrm>
                <a:off x="2387122" y="936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0" name="Ink 69">
                <a:extLst>
                  <a:ext uri="{FF2B5EF4-FFF2-40B4-BE49-F238E27FC236}">
                    <a16:creationId xmlns:a16="http://schemas.microsoft.com/office/drawing/2014/main" id="{C0BF4A31-B8F7-2740-A75E-B9BBEEC972F6}"/>
                  </a:ext>
                </a:extLst>
              </p14:cNvPr>
              <p14:cNvContentPartPr/>
              <p14:nvPr/>
            </p14:nvContentPartPr>
            <p14:xfrm>
              <a:off x="2393242" y="1008796"/>
              <a:ext cx="360" cy="360"/>
            </p14:xfrm>
          </p:contentPart>
        </mc:Choice>
        <mc:Fallback xmlns="">
          <p:pic>
            <p:nvPicPr>
              <p:cNvPr id="70" name="Ink 69">
                <a:extLst>
                  <a:ext uri="{FF2B5EF4-FFF2-40B4-BE49-F238E27FC236}">
                    <a16:creationId xmlns:a16="http://schemas.microsoft.com/office/drawing/2014/main" id="{C0BF4A31-B8F7-2740-A75E-B9BBEEC972F6}"/>
                  </a:ext>
                </a:extLst>
              </p:cNvPr>
              <p:cNvPicPr/>
              <p:nvPr/>
            </p:nvPicPr>
            <p:blipFill>
              <a:blip r:embed="rId4"/>
              <a:stretch>
                <a:fillRect/>
              </a:stretch>
            </p:blipFill>
            <p:spPr>
              <a:xfrm>
                <a:off x="2384242" y="999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1" name="Ink 70">
                <a:extLst>
                  <a:ext uri="{FF2B5EF4-FFF2-40B4-BE49-F238E27FC236}">
                    <a16:creationId xmlns:a16="http://schemas.microsoft.com/office/drawing/2014/main" id="{7EE56435-386C-904F-9F0E-F047E39CC1E6}"/>
                  </a:ext>
                </a:extLst>
              </p14:cNvPr>
              <p14:cNvContentPartPr/>
              <p14:nvPr/>
            </p14:nvContentPartPr>
            <p14:xfrm>
              <a:off x="2361202" y="867676"/>
              <a:ext cx="360" cy="360"/>
            </p14:xfrm>
          </p:contentPart>
        </mc:Choice>
        <mc:Fallback xmlns="">
          <p:pic>
            <p:nvPicPr>
              <p:cNvPr id="71" name="Ink 70">
                <a:extLst>
                  <a:ext uri="{FF2B5EF4-FFF2-40B4-BE49-F238E27FC236}">
                    <a16:creationId xmlns:a16="http://schemas.microsoft.com/office/drawing/2014/main" id="{7EE56435-386C-904F-9F0E-F047E39CC1E6}"/>
                  </a:ext>
                </a:extLst>
              </p:cNvPr>
              <p:cNvPicPr/>
              <p:nvPr/>
            </p:nvPicPr>
            <p:blipFill>
              <a:blip r:embed="rId4"/>
              <a:stretch>
                <a:fillRect/>
              </a:stretch>
            </p:blipFill>
            <p:spPr>
              <a:xfrm>
                <a:off x="2352562" y="858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2" name="Ink 71">
                <a:extLst>
                  <a:ext uri="{FF2B5EF4-FFF2-40B4-BE49-F238E27FC236}">
                    <a16:creationId xmlns:a16="http://schemas.microsoft.com/office/drawing/2014/main" id="{6933D25E-4585-4847-9B38-7860FF1FE15B}"/>
                  </a:ext>
                </a:extLst>
              </p14:cNvPr>
              <p14:cNvContentPartPr/>
              <p14:nvPr/>
            </p14:nvContentPartPr>
            <p14:xfrm>
              <a:off x="2508082" y="870196"/>
              <a:ext cx="360" cy="360"/>
            </p14:xfrm>
          </p:contentPart>
        </mc:Choice>
        <mc:Fallback xmlns="">
          <p:pic>
            <p:nvPicPr>
              <p:cNvPr id="72" name="Ink 71">
                <a:extLst>
                  <a:ext uri="{FF2B5EF4-FFF2-40B4-BE49-F238E27FC236}">
                    <a16:creationId xmlns:a16="http://schemas.microsoft.com/office/drawing/2014/main" id="{6933D25E-4585-4847-9B38-7860FF1FE15B}"/>
                  </a:ext>
                </a:extLst>
              </p:cNvPr>
              <p:cNvPicPr/>
              <p:nvPr/>
            </p:nvPicPr>
            <p:blipFill>
              <a:blip r:embed="rId4"/>
              <a:stretch>
                <a:fillRect/>
              </a:stretch>
            </p:blipFill>
            <p:spPr>
              <a:xfrm>
                <a:off x="2499442" y="861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3" name="Ink 72">
                <a:extLst>
                  <a:ext uri="{FF2B5EF4-FFF2-40B4-BE49-F238E27FC236}">
                    <a16:creationId xmlns:a16="http://schemas.microsoft.com/office/drawing/2014/main" id="{C4C58079-266B-C341-B72D-947B20044328}"/>
                  </a:ext>
                </a:extLst>
              </p14:cNvPr>
              <p14:cNvContentPartPr/>
              <p14:nvPr/>
            </p14:nvContentPartPr>
            <p14:xfrm>
              <a:off x="2508082" y="941116"/>
              <a:ext cx="360" cy="360"/>
            </p14:xfrm>
          </p:contentPart>
        </mc:Choice>
        <mc:Fallback xmlns="">
          <p:pic>
            <p:nvPicPr>
              <p:cNvPr id="73" name="Ink 72">
                <a:extLst>
                  <a:ext uri="{FF2B5EF4-FFF2-40B4-BE49-F238E27FC236}">
                    <a16:creationId xmlns:a16="http://schemas.microsoft.com/office/drawing/2014/main" id="{C4C58079-266B-C341-B72D-947B20044328}"/>
                  </a:ext>
                </a:extLst>
              </p:cNvPr>
              <p:cNvPicPr/>
              <p:nvPr/>
            </p:nvPicPr>
            <p:blipFill>
              <a:blip r:embed="rId4"/>
              <a:stretch>
                <a:fillRect/>
              </a:stretch>
            </p:blipFill>
            <p:spPr>
              <a:xfrm>
                <a:off x="2499442" y="932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4" name="Ink 73">
                <a:extLst>
                  <a:ext uri="{FF2B5EF4-FFF2-40B4-BE49-F238E27FC236}">
                    <a16:creationId xmlns:a16="http://schemas.microsoft.com/office/drawing/2014/main" id="{9CAA31A0-7255-E14F-B842-FF380EFCE47F}"/>
                  </a:ext>
                </a:extLst>
              </p14:cNvPr>
              <p14:cNvContentPartPr/>
              <p14:nvPr/>
            </p14:nvContentPartPr>
            <p14:xfrm>
              <a:off x="2508082" y="941116"/>
              <a:ext cx="360" cy="360"/>
            </p14:xfrm>
          </p:contentPart>
        </mc:Choice>
        <mc:Fallback xmlns="">
          <p:pic>
            <p:nvPicPr>
              <p:cNvPr id="74" name="Ink 73">
                <a:extLst>
                  <a:ext uri="{FF2B5EF4-FFF2-40B4-BE49-F238E27FC236}">
                    <a16:creationId xmlns:a16="http://schemas.microsoft.com/office/drawing/2014/main" id="{9CAA31A0-7255-E14F-B842-FF380EFCE47F}"/>
                  </a:ext>
                </a:extLst>
              </p:cNvPr>
              <p:cNvPicPr/>
              <p:nvPr/>
            </p:nvPicPr>
            <p:blipFill>
              <a:blip r:embed="rId4"/>
              <a:stretch>
                <a:fillRect/>
              </a:stretch>
            </p:blipFill>
            <p:spPr>
              <a:xfrm>
                <a:off x="2499442" y="932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5" name="Ink 74">
                <a:extLst>
                  <a:ext uri="{FF2B5EF4-FFF2-40B4-BE49-F238E27FC236}">
                    <a16:creationId xmlns:a16="http://schemas.microsoft.com/office/drawing/2014/main" id="{BEB5E305-CC92-9E4F-A532-1CCAB6C0E4A4}"/>
                  </a:ext>
                </a:extLst>
              </p14:cNvPr>
              <p14:cNvContentPartPr/>
              <p14:nvPr/>
            </p14:nvContentPartPr>
            <p14:xfrm>
              <a:off x="2566762" y="1051996"/>
              <a:ext cx="360" cy="360"/>
            </p14:xfrm>
          </p:contentPart>
        </mc:Choice>
        <mc:Fallback xmlns="">
          <p:pic>
            <p:nvPicPr>
              <p:cNvPr id="75" name="Ink 74">
                <a:extLst>
                  <a:ext uri="{FF2B5EF4-FFF2-40B4-BE49-F238E27FC236}">
                    <a16:creationId xmlns:a16="http://schemas.microsoft.com/office/drawing/2014/main" id="{BEB5E305-CC92-9E4F-A532-1CCAB6C0E4A4}"/>
                  </a:ext>
                </a:extLst>
              </p:cNvPr>
              <p:cNvPicPr/>
              <p:nvPr/>
            </p:nvPicPr>
            <p:blipFill>
              <a:blip r:embed="rId4"/>
              <a:stretch>
                <a:fillRect/>
              </a:stretch>
            </p:blipFill>
            <p:spPr>
              <a:xfrm>
                <a:off x="2557762" y="104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6" name="Ink 75">
                <a:extLst>
                  <a:ext uri="{FF2B5EF4-FFF2-40B4-BE49-F238E27FC236}">
                    <a16:creationId xmlns:a16="http://schemas.microsoft.com/office/drawing/2014/main" id="{399037DE-D23B-C247-A6D5-4ABC6ECF4AE2}"/>
                  </a:ext>
                </a:extLst>
              </p14:cNvPr>
              <p14:cNvContentPartPr/>
              <p14:nvPr/>
            </p14:nvContentPartPr>
            <p14:xfrm>
              <a:off x="2309362" y="1073236"/>
              <a:ext cx="360" cy="360"/>
            </p14:xfrm>
          </p:contentPart>
        </mc:Choice>
        <mc:Fallback xmlns="">
          <p:pic>
            <p:nvPicPr>
              <p:cNvPr id="76" name="Ink 75">
                <a:extLst>
                  <a:ext uri="{FF2B5EF4-FFF2-40B4-BE49-F238E27FC236}">
                    <a16:creationId xmlns:a16="http://schemas.microsoft.com/office/drawing/2014/main" id="{399037DE-D23B-C247-A6D5-4ABC6ECF4AE2}"/>
                  </a:ext>
                </a:extLst>
              </p:cNvPr>
              <p:cNvPicPr/>
              <p:nvPr/>
            </p:nvPicPr>
            <p:blipFill>
              <a:blip r:embed="rId4"/>
              <a:stretch>
                <a:fillRect/>
              </a:stretch>
            </p:blipFill>
            <p:spPr>
              <a:xfrm>
                <a:off x="2300722" y="1064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9" name="Ink 78">
                <a:extLst>
                  <a:ext uri="{FF2B5EF4-FFF2-40B4-BE49-F238E27FC236}">
                    <a16:creationId xmlns:a16="http://schemas.microsoft.com/office/drawing/2014/main" id="{CE8D11FB-661C-7647-9DD9-C491DC1D755C}"/>
                  </a:ext>
                </a:extLst>
              </p14:cNvPr>
              <p14:cNvContentPartPr/>
              <p14:nvPr/>
            </p14:nvContentPartPr>
            <p14:xfrm>
              <a:off x="2916682" y="972796"/>
              <a:ext cx="360" cy="360"/>
            </p14:xfrm>
          </p:contentPart>
        </mc:Choice>
        <mc:Fallback xmlns="">
          <p:pic>
            <p:nvPicPr>
              <p:cNvPr id="79" name="Ink 78">
                <a:extLst>
                  <a:ext uri="{FF2B5EF4-FFF2-40B4-BE49-F238E27FC236}">
                    <a16:creationId xmlns:a16="http://schemas.microsoft.com/office/drawing/2014/main" id="{CE8D11FB-661C-7647-9DD9-C491DC1D755C}"/>
                  </a:ext>
                </a:extLst>
              </p:cNvPr>
              <p:cNvPicPr/>
              <p:nvPr/>
            </p:nvPicPr>
            <p:blipFill>
              <a:blip r:embed="rId4"/>
              <a:stretch>
                <a:fillRect/>
              </a:stretch>
            </p:blipFill>
            <p:spPr>
              <a:xfrm>
                <a:off x="2908042" y="964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0" name="Ink 79">
                <a:extLst>
                  <a:ext uri="{FF2B5EF4-FFF2-40B4-BE49-F238E27FC236}">
                    <a16:creationId xmlns:a16="http://schemas.microsoft.com/office/drawing/2014/main" id="{B2E9DF07-BAC9-3644-8D65-31353A4D3F09}"/>
                  </a:ext>
                </a:extLst>
              </p14:cNvPr>
              <p14:cNvContentPartPr/>
              <p14:nvPr/>
            </p14:nvContentPartPr>
            <p14:xfrm>
              <a:off x="2840002" y="782356"/>
              <a:ext cx="360" cy="360"/>
            </p14:xfrm>
          </p:contentPart>
        </mc:Choice>
        <mc:Fallback xmlns="">
          <p:pic>
            <p:nvPicPr>
              <p:cNvPr id="80" name="Ink 79">
                <a:extLst>
                  <a:ext uri="{FF2B5EF4-FFF2-40B4-BE49-F238E27FC236}">
                    <a16:creationId xmlns:a16="http://schemas.microsoft.com/office/drawing/2014/main" id="{B2E9DF07-BAC9-3644-8D65-31353A4D3F09}"/>
                  </a:ext>
                </a:extLst>
              </p:cNvPr>
              <p:cNvPicPr/>
              <p:nvPr/>
            </p:nvPicPr>
            <p:blipFill>
              <a:blip r:embed="rId4"/>
              <a:stretch>
                <a:fillRect/>
              </a:stretch>
            </p:blipFill>
            <p:spPr>
              <a:xfrm>
                <a:off x="2831002" y="77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1" name="Ink 80">
                <a:extLst>
                  <a:ext uri="{FF2B5EF4-FFF2-40B4-BE49-F238E27FC236}">
                    <a16:creationId xmlns:a16="http://schemas.microsoft.com/office/drawing/2014/main" id="{B9D91BFE-C67E-DA4C-BEA7-F8A48EC4EA5F}"/>
                  </a:ext>
                </a:extLst>
              </p14:cNvPr>
              <p14:cNvContentPartPr/>
              <p14:nvPr/>
            </p14:nvContentPartPr>
            <p14:xfrm>
              <a:off x="2804002" y="929236"/>
              <a:ext cx="360" cy="360"/>
            </p14:xfrm>
          </p:contentPart>
        </mc:Choice>
        <mc:Fallback xmlns="">
          <p:pic>
            <p:nvPicPr>
              <p:cNvPr id="81" name="Ink 80">
                <a:extLst>
                  <a:ext uri="{FF2B5EF4-FFF2-40B4-BE49-F238E27FC236}">
                    <a16:creationId xmlns:a16="http://schemas.microsoft.com/office/drawing/2014/main" id="{B9D91BFE-C67E-DA4C-BEA7-F8A48EC4EA5F}"/>
                  </a:ext>
                </a:extLst>
              </p:cNvPr>
              <p:cNvPicPr/>
              <p:nvPr/>
            </p:nvPicPr>
            <p:blipFill>
              <a:blip r:embed="rId4"/>
              <a:stretch>
                <a:fillRect/>
              </a:stretch>
            </p:blipFill>
            <p:spPr>
              <a:xfrm>
                <a:off x="2795362" y="920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2" name="Ink 81">
                <a:extLst>
                  <a:ext uri="{FF2B5EF4-FFF2-40B4-BE49-F238E27FC236}">
                    <a16:creationId xmlns:a16="http://schemas.microsoft.com/office/drawing/2014/main" id="{738D7E08-8CEA-7D44-BD7F-B7F3583E56B7}"/>
                  </a:ext>
                </a:extLst>
              </p14:cNvPr>
              <p14:cNvContentPartPr/>
              <p14:nvPr/>
            </p14:nvContentPartPr>
            <p14:xfrm>
              <a:off x="2807242" y="1079356"/>
              <a:ext cx="360" cy="360"/>
            </p14:xfrm>
          </p:contentPart>
        </mc:Choice>
        <mc:Fallback xmlns="">
          <p:pic>
            <p:nvPicPr>
              <p:cNvPr id="82" name="Ink 81">
                <a:extLst>
                  <a:ext uri="{FF2B5EF4-FFF2-40B4-BE49-F238E27FC236}">
                    <a16:creationId xmlns:a16="http://schemas.microsoft.com/office/drawing/2014/main" id="{738D7E08-8CEA-7D44-BD7F-B7F3583E56B7}"/>
                  </a:ext>
                </a:extLst>
              </p:cNvPr>
              <p:cNvPicPr/>
              <p:nvPr/>
            </p:nvPicPr>
            <p:blipFill>
              <a:blip r:embed="rId4"/>
              <a:stretch>
                <a:fillRect/>
              </a:stretch>
            </p:blipFill>
            <p:spPr>
              <a:xfrm>
                <a:off x="2798242" y="1070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3" name="Ink 82">
                <a:extLst>
                  <a:ext uri="{FF2B5EF4-FFF2-40B4-BE49-F238E27FC236}">
                    <a16:creationId xmlns:a16="http://schemas.microsoft.com/office/drawing/2014/main" id="{A045E576-D33B-5942-BBFC-6E52FB7859CB}"/>
                  </a:ext>
                </a:extLst>
              </p14:cNvPr>
              <p14:cNvContentPartPr/>
              <p14:nvPr/>
            </p14:nvContentPartPr>
            <p14:xfrm>
              <a:off x="2958082" y="1079356"/>
              <a:ext cx="3240" cy="360"/>
            </p14:xfrm>
          </p:contentPart>
        </mc:Choice>
        <mc:Fallback xmlns="">
          <p:pic>
            <p:nvPicPr>
              <p:cNvPr id="83" name="Ink 82">
                <a:extLst>
                  <a:ext uri="{FF2B5EF4-FFF2-40B4-BE49-F238E27FC236}">
                    <a16:creationId xmlns:a16="http://schemas.microsoft.com/office/drawing/2014/main" id="{A045E576-D33B-5942-BBFC-6E52FB7859CB}"/>
                  </a:ext>
                </a:extLst>
              </p:cNvPr>
              <p:cNvPicPr/>
              <p:nvPr/>
            </p:nvPicPr>
            <p:blipFill>
              <a:blip r:embed="rId39"/>
              <a:stretch>
                <a:fillRect/>
              </a:stretch>
            </p:blipFill>
            <p:spPr>
              <a:xfrm>
                <a:off x="2949442" y="10703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4" name="Ink 83">
                <a:extLst>
                  <a:ext uri="{FF2B5EF4-FFF2-40B4-BE49-F238E27FC236}">
                    <a16:creationId xmlns:a16="http://schemas.microsoft.com/office/drawing/2014/main" id="{7232C7B1-1B05-6844-8754-3D0EA0E1E21F}"/>
                  </a:ext>
                </a:extLst>
              </p14:cNvPr>
              <p14:cNvContentPartPr/>
              <p14:nvPr/>
            </p14:nvContentPartPr>
            <p14:xfrm>
              <a:off x="2947282" y="862996"/>
              <a:ext cx="360" cy="360"/>
            </p14:xfrm>
          </p:contentPart>
        </mc:Choice>
        <mc:Fallback xmlns="">
          <p:pic>
            <p:nvPicPr>
              <p:cNvPr id="84" name="Ink 83">
                <a:extLst>
                  <a:ext uri="{FF2B5EF4-FFF2-40B4-BE49-F238E27FC236}">
                    <a16:creationId xmlns:a16="http://schemas.microsoft.com/office/drawing/2014/main" id="{7232C7B1-1B05-6844-8754-3D0EA0E1E21F}"/>
                  </a:ext>
                </a:extLst>
              </p:cNvPr>
              <p:cNvPicPr/>
              <p:nvPr/>
            </p:nvPicPr>
            <p:blipFill>
              <a:blip r:embed="rId4"/>
              <a:stretch>
                <a:fillRect/>
              </a:stretch>
            </p:blipFill>
            <p:spPr>
              <a:xfrm>
                <a:off x="2938282" y="854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5" name="Ink 84">
                <a:extLst>
                  <a:ext uri="{FF2B5EF4-FFF2-40B4-BE49-F238E27FC236}">
                    <a16:creationId xmlns:a16="http://schemas.microsoft.com/office/drawing/2014/main" id="{B62618F5-6CB4-0548-A04E-FD03BDBAC78F}"/>
                  </a:ext>
                </a:extLst>
              </p14:cNvPr>
              <p14:cNvContentPartPr/>
              <p14:nvPr/>
            </p14:nvContentPartPr>
            <p14:xfrm>
              <a:off x="3052762" y="865876"/>
              <a:ext cx="360" cy="360"/>
            </p14:xfrm>
          </p:contentPart>
        </mc:Choice>
        <mc:Fallback xmlns="">
          <p:pic>
            <p:nvPicPr>
              <p:cNvPr id="85" name="Ink 84">
                <a:extLst>
                  <a:ext uri="{FF2B5EF4-FFF2-40B4-BE49-F238E27FC236}">
                    <a16:creationId xmlns:a16="http://schemas.microsoft.com/office/drawing/2014/main" id="{B62618F5-6CB4-0548-A04E-FD03BDBAC78F}"/>
                  </a:ext>
                </a:extLst>
              </p:cNvPr>
              <p:cNvPicPr/>
              <p:nvPr/>
            </p:nvPicPr>
            <p:blipFill>
              <a:blip r:embed="rId4"/>
              <a:stretch>
                <a:fillRect/>
              </a:stretch>
            </p:blipFill>
            <p:spPr>
              <a:xfrm>
                <a:off x="3043762" y="85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6" name="Ink 85">
                <a:extLst>
                  <a:ext uri="{FF2B5EF4-FFF2-40B4-BE49-F238E27FC236}">
                    <a16:creationId xmlns:a16="http://schemas.microsoft.com/office/drawing/2014/main" id="{7E2E8045-A08E-FC47-BC49-98658ECA7901}"/>
                  </a:ext>
                </a:extLst>
              </p14:cNvPr>
              <p14:cNvContentPartPr/>
              <p14:nvPr/>
            </p14:nvContentPartPr>
            <p14:xfrm>
              <a:off x="3052762" y="970996"/>
              <a:ext cx="360" cy="3240"/>
            </p14:xfrm>
          </p:contentPart>
        </mc:Choice>
        <mc:Fallback xmlns="">
          <p:pic>
            <p:nvPicPr>
              <p:cNvPr id="86" name="Ink 85">
                <a:extLst>
                  <a:ext uri="{FF2B5EF4-FFF2-40B4-BE49-F238E27FC236}">
                    <a16:creationId xmlns:a16="http://schemas.microsoft.com/office/drawing/2014/main" id="{7E2E8045-A08E-FC47-BC49-98658ECA7901}"/>
                  </a:ext>
                </a:extLst>
              </p:cNvPr>
              <p:cNvPicPr/>
              <p:nvPr/>
            </p:nvPicPr>
            <p:blipFill>
              <a:blip r:embed="rId43"/>
              <a:stretch>
                <a:fillRect/>
              </a:stretch>
            </p:blipFill>
            <p:spPr>
              <a:xfrm>
                <a:off x="3043762" y="9623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7" name="Ink 86">
                <a:extLst>
                  <a:ext uri="{FF2B5EF4-FFF2-40B4-BE49-F238E27FC236}">
                    <a16:creationId xmlns:a16="http://schemas.microsoft.com/office/drawing/2014/main" id="{75FC9C99-C9E9-574C-98D0-59D590E65426}"/>
                  </a:ext>
                </a:extLst>
              </p14:cNvPr>
              <p14:cNvContentPartPr/>
              <p14:nvPr/>
            </p14:nvContentPartPr>
            <p14:xfrm>
              <a:off x="3117202" y="973876"/>
              <a:ext cx="360" cy="360"/>
            </p14:xfrm>
          </p:contentPart>
        </mc:Choice>
        <mc:Fallback xmlns="">
          <p:pic>
            <p:nvPicPr>
              <p:cNvPr id="87" name="Ink 86">
                <a:extLst>
                  <a:ext uri="{FF2B5EF4-FFF2-40B4-BE49-F238E27FC236}">
                    <a16:creationId xmlns:a16="http://schemas.microsoft.com/office/drawing/2014/main" id="{75FC9C99-C9E9-574C-98D0-59D590E65426}"/>
                  </a:ext>
                </a:extLst>
              </p:cNvPr>
              <p:cNvPicPr/>
              <p:nvPr/>
            </p:nvPicPr>
            <p:blipFill>
              <a:blip r:embed="rId4"/>
              <a:stretch>
                <a:fillRect/>
              </a:stretch>
            </p:blipFill>
            <p:spPr>
              <a:xfrm>
                <a:off x="3108562" y="965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8" name="Ink 87">
                <a:extLst>
                  <a:ext uri="{FF2B5EF4-FFF2-40B4-BE49-F238E27FC236}">
                    <a16:creationId xmlns:a16="http://schemas.microsoft.com/office/drawing/2014/main" id="{DF7EBC33-1C2E-8443-86DB-C73B3F5D0801}"/>
                  </a:ext>
                </a:extLst>
              </p14:cNvPr>
              <p14:cNvContentPartPr/>
              <p14:nvPr/>
            </p14:nvContentPartPr>
            <p14:xfrm>
              <a:off x="3117202" y="1085476"/>
              <a:ext cx="360" cy="360"/>
            </p14:xfrm>
          </p:contentPart>
        </mc:Choice>
        <mc:Fallback xmlns="">
          <p:pic>
            <p:nvPicPr>
              <p:cNvPr id="88" name="Ink 87">
                <a:extLst>
                  <a:ext uri="{FF2B5EF4-FFF2-40B4-BE49-F238E27FC236}">
                    <a16:creationId xmlns:a16="http://schemas.microsoft.com/office/drawing/2014/main" id="{DF7EBC33-1C2E-8443-86DB-C73B3F5D0801}"/>
                  </a:ext>
                </a:extLst>
              </p:cNvPr>
              <p:cNvPicPr/>
              <p:nvPr/>
            </p:nvPicPr>
            <p:blipFill>
              <a:blip r:embed="rId4"/>
              <a:stretch>
                <a:fillRect/>
              </a:stretch>
            </p:blipFill>
            <p:spPr>
              <a:xfrm>
                <a:off x="3108562" y="1076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9" name="Ink 88">
                <a:extLst>
                  <a:ext uri="{FF2B5EF4-FFF2-40B4-BE49-F238E27FC236}">
                    <a16:creationId xmlns:a16="http://schemas.microsoft.com/office/drawing/2014/main" id="{1ABBC640-8759-AD49-9E61-1DC0E3F8E2BD}"/>
                  </a:ext>
                </a:extLst>
              </p14:cNvPr>
              <p14:cNvContentPartPr/>
              <p14:nvPr/>
            </p14:nvContentPartPr>
            <p14:xfrm>
              <a:off x="2999842" y="1020316"/>
              <a:ext cx="360" cy="360"/>
            </p14:xfrm>
          </p:contentPart>
        </mc:Choice>
        <mc:Fallback xmlns="">
          <p:pic>
            <p:nvPicPr>
              <p:cNvPr id="89" name="Ink 88">
                <a:extLst>
                  <a:ext uri="{FF2B5EF4-FFF2-40B4-BE49-F238E27FC236}">
                    <a16:creationId xmlns:a16="http://schemas.microsoft.com/office/drawing/2014/main" id="{1ABBC640-8759-AD49-9E61-1DC0E3F8E2BD}"/>
                  </a:ext>
                </a:extLst>
              </p:cNvPr>
              <p:cNvPicPr/>
              <p:nvPr/>
            </p:nvPicPr>
            <p:blipFill>
              <a:blip r:embed="rId4"/>
              <a:stretch>
                <a:fillRect/>
              </a:stretch>
            </p:blipFill>
            <p:spPr>
              <a:xfrm>
                <a:off x="2991202" y="1011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0" name="Ink 89">
                <a:extLst>
                  <a:ext uri="{FF2B5EF4-FFF2-40B4-BE49-F238E27FC236}">
                    <a16:creationId xmlns:a16="http://schemas.microsoft.com/office/drawing/2014/main" id="{7AE100FD-405D-F74D-9564-F29ED2207911}"/>
                  </a:ext>
                </a:extLst>
              </p14:cNvPr>
              <p14:cNvContentPartPr/>
              <p14:nvPr/>
            </p14:nvContentPartPr>
            <p14:xfrm>
              <a:off x="2885362" y="1020316"/>
              <a:ext cx="360" cy="360"/>
            </p14:xfrm>
          </p:contentPart>
        </mc:Choice>
        <mc:Fallback xmlns="">
          <p:pic>
            <p:nvPicPr>
              <p:cNvPr id="90" name="Ink 89">
                <a:extLst>
                  <a:ext uri="{FF2B5EF4-FFF2-40B4-BE49-F238E27FC236}">
                    <a16:creationId xmlns:a16="http://schemas.microsoft.com/office/drawing/2014/main" id="{7AE100FD-405D-F74D-9564-F29ED2207911}"/>
                  </a:ext>
                </a:extLst>
              </p:cNvPr>
              <p:cNvPicPr/>
              <p:nvPr/>
            </p:nvPicPr>
            <p:blipFill>
              <a:blip r:embed="rId4"/>
              <a:stretch>
                <a:fillRect/>
              </a:stretch>
            </p:blipFill>
            <p:spPr>
              <a:xfrm>
                <a:off x="2876362" y="1011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1" name="Ink 90">
                <a:extLst>
                  <a:ext uri="{FF2B5EF4-FFF2-40B4-BE49-F238E27FC236}">
                    <a16:creationId xmlns:a16="http://schemas.microsoft.com/office/drawing/2014/main" id="{E41419FD-D028-AF47-AF78-1920780D0B84}"/>
                  </a:ext>
                </a:extLst>
              </p14:cNvPr>
              <p14:cNvContentPartPr/>
              <p14:nvPr/>
            </p14:nvContentPartPr>
            <p14:xfrm>
              <a:off x="2882122" y="1429636"/>
              <a:ext cx="360" cy="360"/>
            </p14:xfrm>
          </p:contentPart>
        </mc:Choice>
        <mc:Fallback xmlns="">
          <p:pic>
            <p:nvPicPr>
              <p:cNvPr id="91" name="Ink 90">
                <a:extLst>
                  <a:ext uri="{FF2B5EF4-FFF2-40B4-BE49-F238E27FC236}">
                    <a16:creationId xmlns:a16="http://schemas.microsoft.com/office/drawing/2014/main" id="{E41419FD-D028-AF47-AF78-1920780D0B84}"/>
                  </a:ext>
                </a:extLst>
              </p:cNvPr>
              <p:cNvPicPr/>
              <p:nvPr/>
            </p:nvPicPr>
            <p:blipFill>
              <a:blip r:embed="rId4"/>
              <a:stretch>
                <a:fillRect/>
              </a:stretch>
            </p:blipFill>
            <p:spPr>
              <a:xfrm>
                <a:off x="2873122" y="1420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 name="Ink 91">
                <a:extLst>
                  <a:ext uri="{FF2B5EF4-FFF2-40B4-BE49-F238E27FC236}">
                    <a16:creationId xmlns:a16="http://schemas.microsoft.com/office/drawing/2014/main" id="{84C8D06F-EF2B-4E4D-9803-66C84234D916}"/>
                  </a:ext>
                </a:extLst>
              </p14:cNvPr>
              <p14:cNvContentPartPr/>
              <p14:nvPr/>
            </p14:nvContentPartPr>
            <p14:xfrm>
              <a:off x="2808322" y="1400116"/>
              <a:ext cx="360" cy="360"/>
            </p14:xfrm>
          </p:contentPart>
        </mc:Choice>
        <mc:Fallback xmlns="">
          <p:pic>
            <p:nvPicPr>
              <p:cNvPr id="92" name="Ink 91">
                <a:extLst>
                  <a:ext uri="{FF2B5EF4-FFF2-40B4-BE49-F238E27FC236}">
                    <a16:creationId xmlns:a16="http://schemas.microsoft.com/office/drawing/2014/main" id="{84C8D06F-EF2B-4E4D-9803-66C84234D916}"/>
                  </a:ext>
                </a:extLst>
              </p:cNvPr>
              <p:cNvPicPr/>
              <p:nvPr/>
            </p:nvPicPr>
            <p:blipFill>
              <a:blip r:embed="rId4"/>
              <a:stretch>
                <a:fillRect/>
              </a:stretch>
            </p:blipFill>
            <p:spPr>
              <a:xfrm>
                <a:off x="2799682" y="1391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3" name="Ink 92">
                <a:extLst>
                  <a:ext uri="{FF2B5EF4-FFF2-40B4-BE49-F238E27FC236}">
                    <a16:creationId xmlns:a16="http://schemas.microsoft.com/office/drawing/2014/main" id="{0D1FC647-F698-F44D-BA9A-2A769BD9964F}"/>
                  </a:ext>
                </a:extLst>
              </p14:cNvPr>
              <p14:cNvContentPartPr/>
              <p14:nvPr/>
            </p14:nvContentPartPr>
            <p14:xfrm>
              <a:off x="2808322" y="1311556"/>
              <a:ext cx="360" cy="360"/>
            </p14:xfrm>
          </p:contentPart>
        </mc:Choice>
        <mc:Fallback xmlns="">
          <p:pic>
            <p:nvPicPr>
              <p:cNvPr id="93" name="Ink 92">
                <a:extLst>
                  <a:ext uri="{FF2B5EF4-FFF2-40B4-BE49-F238E27FC236}">
                    <a16:creationId xmlns:a16="http://schemas.microsoft.com/office/drawing/2014/main" id="{0D1FC647-F698-F44D-BA9A-2A769BD9964F}"/>
                  </a:ext>
                </a:extLst>
              </p:cNvPr>
              <p:cNvPicPr/>
              <p:nvPr/>
            </p:nvPicPr>
            <p:blipFill>
              <a:blip r:embed="rId4"/>
              <a:stretch>
                <a:fillRect/>
              </a:stretch>
            </p:blipFill>
            <p:spPr>
              <a:xfrm>
                <a:off x="2799682" y="1302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4" name="Ink 93">
                <a:extLst>
                  <a:ext uri="{FF2B5EF4-FFF2-40B4-BE49-F238E27FC236}">
                    <a16:creationId xmlns:a16="http://schemas.microsoft.com/office/drawing/2014/main" id="{6144FA0C-0D8D-9B40-84E4-D217A22E0C4F}"/>
                  </a:ext>
                </a:extLst>
              </p14:cNvPr>
              <p14:cNvContentPartPr/>
              <p14:nvPr/>
            </p14:nvContentPartPr>
            <p14:xfrm>
              <a:off x="2934322" y="1307956"/>
              <a:ext cx="3240" cy="360"/>
            </p14:xfrm>
          </p:contentPart>
        </mc:Choice>
        <mc:Fallback xmlns="">
          <p:pic>
            <p:nvPicPr>
              <p:cNvPr id="94" name="Ink 93">
                <a:extLst>
                  <a:ext uri="{FF2B5EF4-FFF2-40B4-BE49-F238E27FC236}">
                    <a16:creationId xmlns:a16="http://schemas.microsoft.com/office/drawing/2014/main" id="{6144FA0C-0D8D-9B40-84E4-D217A22E0C4F}"/>
                  </a:ext>
                </a:extLst>
              </p:cNvPr>
              <p:cNvPicPr/>
              <p:nvPr/>
            </p:nvPicPr>
            <p:blipFill>
              <a:blip r:embed="rId52"/>
              <a:stretch>
                <a:fillRect/>
              </a:stretch>
            </p:blipFill>
            <p:spPr>
              <a:xfrm>
                <a:off x="2925682" y="12989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5" name="Ink 94">
                <a:extLst>
                  <a:ext uri="{FF2B5EF4-FFF2-40B4-BE49-F238E27FC236}">
                    <a16:creationId xmlns:a16="http://schemas.microsoft.com/office/drawing/2014/main" id="{7E3CC6C9-8D78-674D-B9A6-DA342CD6A529}"/>
                  </a:ext>
                </a:extLst>
              </p14:cNvPr>
              <p14:cNvContentPartPr/>
              <p14:nvPr/>
            </p14:nvContentPartPr>
            <p14:xfrm>
              <a:off x="2874202" y="1386796"/>
              <a:ext cx="360" cy="360"/>
            </p14:xfrm>
          </p:contentPart>
        </mc:Choice>
        <mc:Fallback xmlns="">
          <p:pic>
            <p:nvPicPr>
              <p:cNvPr id="95" name="Ink 94">
                <a:extLst>
                  <a:ext uri="{FF2B5EF4-FFF2-40B4-BE49-F238E27FC236}">
                    <a16:creationId xmlns:a16="http://schemas.microsoft.com/office/drawing/2014/main" id="{7E3CC6C9-8D78-674D-B9A6-DA342CD6A529}"/>
                  </a:ext>
                </a:extLst>
              </p:cNvPr>
              <p:cNvPicPr/>
              <p:nvPr/>
            </p:nvPicPr>
            <p:blipFill>
              <a:blip r:embed="rId4"/>
              <a:stretch>
                <a:fillRect/>
              </a:stretch>
            </p:blipFill>
            <p:spPr>
              <a:xfrm>
                <a:off x="2865562" y="1377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6" name="Ink 95">
                <a:extLst>
                  <a:ext uri="{FF2B5EF4-FFF2-40B4-BE49-F238E27FC236}">
                    <a16:creationId xmlns:a16="http://schemas.microsoft.com/office/drawing/2014/main" id="{B517AE55-9BDE-0E47-95DE-85CCCA667C2D}"/>
                  </a:ext>
                </a:extLst>
              </p14:cNvPr>
              <p14:cNvContentPartPr/>
              <p14:nvPr/>
            </p14:nvContentPartPr>
            <p14:xfrm>
              <a:off x="2961682" y="1386796"/>
              <a:ext cx="360" cy="360"/>
            </p14:xfrm>
          </p:contentPart>
        </mc:Choice>
        <mc:Fallback xmlns="">
          <p:pic>
            <p:nvPicPr>
              <p:cNvPr id="96" name="Ink 95">
                <a:extLst>
                  <a:ext uri="{FF2B5EF4-FFF2-40B4-BE49-F238E27FC236}">
                    <a16:creationId xmlns:a16="http://schemas.microsoft.com/office/drawing/2014/main" id="{B517AE55-9BDE-0E47-95DE-85CCCA667C2D}"/>
                  </a:ext>
                </a:extLst>
              </p:cNvPr>
              <p:cNvPicPr/>
              <p:nvPr/>
            </p:nvPicPr>
            <p:blipFill>
              <a:blip r:embed="rId4"/>
              <a:stretch>
                <a:fillRect/>
              </a:stretch>
            </p:blipFill>
            <p:spPr>
              <a:xfrm>
                <a:off x="2952682" y="1377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7" name="Ink 96">
                <a:extLst>
                  <a:ext uri="{FF2B5EF4-FFF2-40B4-BE49-F238E27FC236}">
                    <a16:creationId xmlns:a16="http://schemas.microsoft.com/office/drawing/2014/main" id="{92B98392-60B9-1C4C-97A6-0D8FA3E6C095}"/>
                  </a:ext>
                </a:extLst>
              </p14:cNvPr>
              <p14:cNvContentPartPr/>
              <p14:nvPr/>
            </p14:nvContentPartPr>
            <p14:xfrm>
              <a:off x="3045562" y="1330996"/>
              <a:ext cx="360" cy="360"/>
            </p14:xfrm>
          </p:contentPart>
        </mc:Choice>
        <mc:Fallback xmlns="">
          <p:pic>
            <p:nvPicPr>
              <p:cNvPr id="97" name="Ink 96">
                <a:extLst>
                  <a:ext uri="{FF2B5EF4-FFF2-40B4-BE49-F238E27FC236}">
                    <a16:creationId xmlns:a16="http://schemas.microsoft.com/office/drawing/2014/main" id="{92B98392-60B9-1C4C-97A6-0D8FA3E6C095}"/>
                  </a:ext>
                </a:extLst>
              </p:cNvPr>
              <p:cNvPicPr/>
              <p:nvPr/>
            </p:nvPicPr>
            <p:blipFill>
              <a:blip r:embed="rId4"/>
              <a:stretch>
                <a:fillRect/>
              </a:stretch>
            </p:blipFill>
            <p:spPr>
              <a:xfrm>
                <a:off x="3036922" y="1322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98" name="Ink 97">
                <a:extLst>
                  <a:ext uri="{FF2B5EF4-FFF2-40B4-BE49-F238E27FC236}">
                    <a16:creationId xmlns:a16="http://schemas.microsoft.com/office/drawing/2014/main" id="{9FFF7D5F-FC7F-7846-9BBC-C8A24F1260C3}"/>
                  </a:ext>
                </a:extLst>
              </p14:cNvPr>
              <p14:cNvContentPartPr/>
              <p14:nvPr/>
            </p14:nvContentPartPr>
            <p14:xfrm>
              <a:off x="3063562" y="1443316"/>
              <a:ext cx="360" cy="3240"/>
            </p14:xfrm>
          </p:contentPart>
        </mc:Choice>
        <mc:Fallback xmlns="">
          <p:pic>
            <p:nvPicPr>
              <p:cNvPr id="98" name="Ink 97">
                <a:extLst>
                  <a:ext uri="{FF2B5EF4-FFF2-40B4-BE49-F238E27FC236}">
                    <a16:creationId xmlns:a16="http://schemas.microsoft.com/office/drawing/2014/main" id="{9FFF7D5F-FC7F-7846-9BBC-C8A24F1260C3}"/>
                  </a:ext>
                </a:extLst>
              </p:cNvPr>
              <p:cNvPicPr/>
              <p:nvPr/>
            </p:nvPicPr>
            <p:blipFill>
              <a:blip r:embed="rId57"/>
              <a:stretch>
                <a:fillRect/>
              </a:stretch>
            </p:blipFill>
            <p:spPr>
              <a:xfrm>
                <a:off x="3054562" y="14346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9" name="Ink 98">
                <a:extLst>
                  <a:ext uri="{FF2B5EF4-FFF2-40B4-BE49-F238E27FC236}">
                    <a16:creationId xmlns:a16="http://schemas.microsoft.com/office/drawing/2014/main" id="{E87F6EC7-63AA-1449-852A-0EEABD7EE8E3}"/>
                  </a:ext>
                </a:extLst>
              </p14:cNvPr>
              <p14:cNvContentPartPr/>
              <p14:nvPr/>
            </p14:nvContentPartPr>
            <p14:xfrm>
              <a:off x="3127282" y="1267996"/>
              <a:ext cx="360" cy="360"/>
            </p14:xfrm>
          </p:contentPart>
        </mc:Choice>
        <mc:Fallback xmlns="">
          <p:pic>
            <p:nvPicPr>
              <p:cNvPr id="99" name="Ink 98">
                <a:extLst>
                  <a:ext uri="{FF2B5EF4-FFF2-40B4-BE49-F238E27FC236}">
                    <a16:creationId xmlns:a16="http://schemas.microsoft.com/office/drawing/2014/main" id="{E87F6EC7-63AA-1449-852A-0EEABD7EE8E3}"/>
                  </a:ext>
                </a:extLst>
              </p:cNvPr>
              <p:cNvPicPr/>
              <p:nvPr/>
            </p:nvPicPr>
            <p:blipFill>
              <a:blip r:embed="rId4"/>
              <a:stretch>
                <a:fillRect/>
              </a:stretch>
            </p:blipFill>
            <p:spPr>
              <a:xfrm>
                <a:off x="3118642" y="1258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0" name="Ink 99">
                <a:extLst>
                  <a:ext uri="{FF2B5EF4-FFF2-40B4-BE49-F238E27FC236}">
                    <a16:creationId xmlns:a16="http://schemas.microsoft.com/office/drawing/2014/main" id="{68D5135E-D171-E44F-B087-F35D3CB34367}"/>
                  </a:ext>
                </a:extLst>
              </p14:cNvPr>
              <p14:cNvContentPartPr/>
              <p14:nvPr/>
            </p14:nvContentPartPr>
            <p14:xfrm>
              <a:off x="2332042" y="1751476"/>
              <a:ext cx="3240" cy="360"/>
            </p14:xfrm>
          </p:contentPart>
        </mc:Choice>
        <mc:Fallback xmlns="">
          <p:pic>
            <p:nvPicPr>
              <p:cNvPr id="100" name="Ink 99">
                <a:extLst>
                  <a:ext uri="{FF2B5EF4-FFF2-40B4-BE49-F238E27FC236}">
                    <a16:creationId xmlns:a16="http://schemas.microsoft.com/office/drawing/2014/main" id="{68D5135E-D171-E44F-B087-F35D3CB34367}"/>
                  </a:ext>
                </a:extLst>
              </p:cNvPr>
              <p:cNvPicPr/>
              <p:nvPr/>
            </p:nvPicPr>
            <p:blipFill>
              <a:blip r:embed="rId39"/>
              <a:stretch>
                <a:fillRect/>
              </a:stretch>
            </p:blipFill>
            <p:spPr>
              <a:xfrm>
                <a:off x="2323042" y="17428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1" name="Ink 100">
                <a:extLst>
                  <a:ext uri="{FF2B5EF4-FFF2-40B4-BE49-F238E27FC236}">
                    <a16:creationId xmlns:a16="http://schemas.microsoft.com/office/drawing/2014/main" id="{3FC582FC-F298-DC46-B3F9-2778DD05B53F}"/>
                  </a:ext>
                </a:extLst>
              </p14:cNvPr>
              <p14:cNvContentPartPr/>
              <p14:nvPr/>
            </p14:nvContentPartPr>
            <p14:xfrm>
              <a:off x="2186602" y="1692076"/>
              <a:ext cx="360" cy="360"/>
            </p14:xfrm>
          </p:contentPart>
        </mc:Choice>
        <mc:Fallback xmlns="">
          <p:pic>
            <p:nvPicPr>
              <p:cNvPr id="101" name="Ink 100">
                <a:extLst>
                  <a:ext uri="{FF2B5EF4-FFF2-40B4-BE49-F238E27FC236}">
                    <a16:creationId xmlns:a16="http://schemas.microsoft.com/office/drawing/2014/main" id="{3FC582FC-F298-DC46-B3F9-2778DD05B53F}"/>
                  </a:ext>
                </a:extLst>
              </p:cNvPr>
              <p:cNvPicPr/>
              <p:nvPr/>
            </p:nvPicPr>
            <p:blipFill>
              <a:blip r:embed="rId4"/>
              <a:stretch>
                <a:fillRect/>
              </a:stretch>
            </p:blipFill>
            <p:spPr>
              <a:xfrm>
                <a:off x="2177602" y="1683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2" name="Ink 101">
                <a:extLst>
                  <a:ext uri="{FF2B5EF4-FFF2-40B4-BE49-F238E27FC236}">
                    <a16:creationId xmlns:a16="http://schemas.microsoft.com/office/drawing/2014/main" id="{7230C319-0361-8E43-B281-406D68C9A5F2}"/>
                  </a:ext>
                </a:extLst>
              </p14:cNvPr>
              <p14:cNvContentPartPr/>
              <p14:nvPr/>
            </p14:nvContentPartPr>
            <p14:xfrm>
              <a:off x="2393242" y="1705036"/>
              <a:ext cx="3240" cy="3240"/>
            </p14:xfrm>
          </p:contentPart>
        </mc:Choice>
        <mc:Fallback xmlns="">
          <p:pic>
            <p:nvPicPr>
              <p:cNvPr id="102" name="Ink 101">
                <a:extLst>
                  <a:ext uri="{FF2B5EF4-FFF2-40B4-BE49-F238E27FC236}">
                    <a16:creationId xmlns:a16="http://schemas.microsoft.com/office/drawing/2014/main" id="{7230C319-0361-8E43-B281-406D68C9A5F2}"/>
                  </a:ext>
                </a:extLst>
              </p:cNvPr>
              <p:cNvPicPr/>
              <p:nvPr/>
            </p:nvPicPr>
            <p:blipFill>
              <a:blip r:embed="rId62"/>
              <a:stretch>
                <a:fillRect/>
              </a:stretch>
            </p:blipFill>
            <p:spPr>
              <a:xfrm>
                <a:off x="2384602" y="1696396"/>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3" name="Ink 102">
                <a:extLst>
                  <a:ext uri="{FF2B5EF4-FFF2-40B4-BE49-F238E27FC236}">
                    <a16:creationId xmlns:a16="http://schemas.microsoft.com/office/drawing/2014/main" id="{1719E833-0E2F-6343-B6B6-38DF8A4888A8}"/>
                  </a:ext>
                </a:extLst>
              </p14:cNvPr>
              <p14:cNvContentPartPr/>
              <p14:nvPr/>
            </p14:nvContentPartPr>
            <p14:xfrm>
              <a:off x="2517442" y="1875676"/>
              <a:ext cx="360" cy="360"/>
            </p14:xfrm>
          </p:contentPart>
        </mc:Choice>
        <mc:Fallback xmlns="">
          <p:pic>
            <p:nvPicPr>
              <p:cNvPr id="103" name="Ink 102">
                <a:extLst>
                  <a:ext uri="{FF2B5EF4-FFF2-40B4-BE49-F238E27FC236}">
                    <a16:creationId xmlns:a16="http://schemas.microsoft.com/office/drawing/2014/main" id="{1719E833-0E2F-6343-B6B6-38DF8A4888A8}"/>
                  </a:ext>
                </a:extLst>
              </p:cNvPr>
              <p:cNvPicPr/>
              <p:nvPr/>
            </p:nvPicPr>
            <p:blipFill>
              <a:blip r:embed="rId4"/>
              <a:stretch>
                <a:fillRect/>
              </a:stretch>
            </p:blipFill>
            <p:spPr>
              <a:xfrm>
                <a:off x="2508802" y="1867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4" name="Ink 103">
                <a:extLst>
                  <a:ext uri="{FF2B5EF4-FFF2-40B4-BE49-F238E27FC236}">
                    <a16:creationId xmlns:a16="http://schemas.microsoft.com/office/drawing/2014/main" id="{5EB758BA-AF2B-5F48-8889-720665A3872C}"/>
                  </a:ext>
                </a:extLst>
              </p14:cNvPr>
              <p14:cNvContentPartPr/>
              <p14:nvPr/>
            </p14:nvContentPartPr>
            <p14:xfrm>
              <a:off x="3604642" y="2535916"/>
              <a:ext cx="360" cy="3240"/>
            </p14:xfrm>
          </p:contentPart>
        </mc:Choice>
        <mc:Fallback xmlns="">
          <p:pic>
            <p:nvPicPr>
              <p:cNvPr id="104" name="Ink 103">
                <a:extLst>
                  <a:ext uri="{FF2B5EF4-FFF2-40B4-BE49-F238E27FC236}">
                    <a16:creationId xmlns:a16="http://schemas.microsoft.com/office/drawing/2014/main" id="{5EB758BA-AF2B-5F48-8889-720665A3872C}"/>
                  </a:ext>
                </a:extLst>
              </p:cNvPr>
              <p:cNvPicPr/>
              <p:nvPr/>
            </p:nvPicPr>
            <p:blipFill>
              <a:blip r:embed="rId43"/>
              <a:stretch>
                <a:fillRect/>
              </a:stretch>
            </p:blipFill>
            <p:spPr>
              <a:xfrm>
                <a:off x="3595642" y="25269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5" name="Ink 104">
                <a:extLst>
                  <a:ext uri="{FF2B5EF4-FFF2-40B4-BE49-F238E27FC236}">
                    <a16:creationId xmlns:a16="http://schemas.microsoft.com/office/drawing/2014/main" id="{ADF06B2B-2F8F-364D-AB62-CF279524328C}"/>
                  </a:ext>
                </a:extLst>
              </p14:cNvPr>
              <p14:cNvContentPartPr/>
              <p14:nvPr/>
            </p14:nvContentPartPr>
            <p14:xfrm>
              <a:off x="3604642" y="2047396"/>
              <a:ext cx="360" cy="360"/>
            </p14:xfrm>
          </p:contentPart>
        </mc:Choice>
        <mc:Fallback xmlns="">
          <p:pic>
            <p:nvPicPr>
              <p:cNvPr id="105" name="Ink 104">
                <a:extLst>
                  <a:ext uri="{FF2B5EF4-FFF2-40B4-BE49-F238E27FC236}">
                    <a16:creationId xmlns:a16="http://schemas.microsoft.com/office/drawing/2014/main" id="{ADF06B2B-2F8F-364D-AB62-CF279524328C}"/>
                  </a:ext>
                </a:extLst>
              </p:cNvPr>
              <p:cNvPicPr/>
              <p:nvPr/>
            </p:nvPicPr>
            <p:blipFill>
              <a:blip r:embed="rId4"/>
              <a:stretch>
                <a:fillRect/>
              </a:stretch>
            </p:blipFill>
            <p:spPr>
              <a:xfrm>
                <a:off x="3595642" y="2038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6" name="Ink 105">
                <a:extLst>
                  <a:ext uri="{FF2B5EF4-FFF2-40B4-BE49-F238E27FC236}">
                    <a16:creationId xmlns:a16="http://schemas.microsoft.com/office/drawing/2014/main" id="{5044E079-DA7F-5045-B0C4-29AB650D3D8C}"/>
                  </a:ext>
                </a:extLst>
              </p14:cNvPr>
              <p14:cNvContentPartPr/>
              <p14:nvPr/>
            </p14:nvContentPartPr>
            <p14:xfrm>
              <a:off x="3012442" y="2063596"/>
              <a:ext cx="360" cy="360"/>
            </p14:xfrm>
          </p:contentPart>
        </mc:Choice>
        <mc:Fallback xmlns="">
          <p:pic>
            <p:nvPicPr>
              <p:cNvPr id="106" name="Ink 105">
                <a:extLst>
                  <a:ext uri="{FF2B5EF4-FFF2-40B4-BE49-F238E27FC236}">
                    <a16:creationId xmlns:a16="http://schemas.microsoft.com/office/drawing/2014/main" id="{5044E079-DA7F-5045-B0C4-29AB650D3D8C}"/>
                  </a:ext>
                </a:extLst>
              </p:cNvPr>
              <p:cNvPicPr/>
              <p:nvPr/>
            </p:nvPicPr>
            <p:blipFill>
              <a:blip r:embed="rId4"/>
              <a:stretch>
                <a:fillRect/>
              </a:stretch>
            </p:blipFill>
            <p:spPr>
              <a:xfrm>
                <a:off x="3003802" y="2054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7" name="Ink 106">
                <a:extLst>
                  <a:ext uri="{FF2B5EF4-FFF2-40B4-BE49-F238E27FC236}">
                    <a16:creationId xmlns:a16="http://schemas.microsoft.com/office/drawing/2014/main" id="{294AA9EB-E706-F148-BEC2-743101848052}"/>
                  </a:ext>
                </a:extLst>
              </p14:cNvPr>
              <p14:cNvContentPartPr/>
              <p14:nvPr/>
            </p14:nvContentPartPr>
            <p14:xfrm>
              <a:off x="2869882" y="2610076"/>
              <a:ext cx="360" cy="360"/>
            </p14:xfrm>
          </p:contentPart>
        </mc:Choice>
        <mc:Fallback xmlns="">
          <p:pic>
            <p:nvPicPr>
              <p:cNvPr id="107" name="Ink 106">
                <a:extLst>
                  <a:ext uri="{FF2B5EF4-FFF2-40B4-BE49-F238E27FC236}">
                    <a16:creationId xmlns:a16="http://schemas.microsoft.com/office/drawing/2014/main" id="{294AA9EB-E706-F148-BEC2-743101848052}"/>
                  </a:ext>
                </a:extLst>
              </p:cNvPr>
              <p:cNvPicPr/>
              <p:nvPr/>
            </p:nvPicPr>
            <p:blipFill>
              <a:blip r:embed="rId4"/>
              <a:stretch>
                <a:fillRect/>
              </a:stretch>
            </p:blipFill>
            <p:spPr>
              <a:xfrm>
                <a:off x="2860882" y="2601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8" name="Ink 107">
                <a:extLst>
                  <a:ext uri="{FF2B5EF4-FFF2-40B4-BE49-F238E27FC236}">
                    <a16:creationId xmlns:a16="http://schemas.microsoft.com/office/drawing/2014/main" id="{7DA431D6-7B54-134A-AE6D-83F92DCEBF89}"/>
                  </a:ext>
                </a:extLst>
              </p14:cNvPr>
              <p14:cNvContentPartPr/>
              <p14:nvPr/>
            </p14:nvContentPartPr>
            <p14:xfrm>
              <a:off x="2292802" y="2460676"/>
              <a:ext cx="3240" cy="360"/>
            </p14:xfrm>
          </p:contentPart>
        </mc:Choice>
        <mc:Fallback xmlns="">
          <p:pic>
            <p:nvPicPr>
              <p:cNvPr id="108" name="Ink 107">
                <a:extLst>
                  <a:ext uri="{FF2B5EF4-FFF2-40B4-BE49-F238E27FC236}">
                    <a16:creationId xmlns:a16="http://schemas.microsoft.com/office/drawing/2014/main" id="{7DA431D6-7B54-134A-AE6D-83F92DCEBF89}"/>
                  </a:ext>
                </a:extLst>
              </p:cNvPr>
              <p:cNvPicPr/>
              <p:nvPr/>
            </p:nvPicPr>
            <p:blipFill>
              <a:blip r:embed="rId39"/>
              <a:stretch>
                <a:fillRect/>
              </a:stretch>
            </p:blipFill>
            <p:spPr>
              <a:xfrm>
                <a:off x="2284162" y="24516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9" name="Ink 108">
                <a:extLst>
                  <a:ext uri="{FF2B5EF4-FFF2-40B4-BE49-F238E27FC236}">
                    <a16:creationId xmlns:a16="http://schemas.microsoft.com/office/drawing/2014/main" id="{09BE0A68-F656-F64E-A7C2-6C0FD68686B7}"/>
                  </a:ext>
                </a:extLst>
              </p14:cNvPr>
              <p14:cNvContentPartPr/>
              <p14:nvPr/>
            </p14:nvContentPartPr>
            <p14:xfrm>
              <a:off x="2252122" y="2860276"/>
              <a:ext cx="360" cy="360"/>
            </p14:xfrm>
          </p:contentPart>
        </mc:Choice>
        <mc:Fallback xmlns="">
          <p:pic>
            <p:nvPicPr>
              <p:cNvPr id="109" name="Ink 108">
                <a:extLst>
                  <a:ext uri="{FF2B5EF4-FFF2-40B4-BE49-F238E27FC236}">
                    <a16:creationId xmlns:a16="http://schemas.microsoft.com/office/drawing/2014/main" id="{09BE0A68-F656-F64E-A7C2-6C0FD68686B7}"/>
                  </a:ext>
                </a:extLst>
              </p:cNvPr>
              <p:cNvPicPr/>
              <p:nvPr/>
            </p:nvPicPr>
            <p:blipFill>
              <a:blip r:embed="rId4"/>
              <a:stretch>
                <a:fillRect/>
              </a:stretch>
            </p:blipFill>
            <p:spPr>
              <a:xfrm>
                <a:off x="2243482" y="285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10" name="Ink 109">
                <a:extLst>
                  <a:ext uri="{FF2B5EF4-FFF2-40B4-BE49-F238E27FC236}">
                    <a16:creationId xmlns:a16="http://schemas.microsoft.com/office/drawing/2014/main" id="{5BD5C74F-7EA7-2545-81A7-AC087084713D}"/>
                  </a:ext>
                </a:extLst>
              </p14:cNvPr>
              <p14:cNvContentPartPr/>
              <p14:nvPr/>
            </p14:nvContentPartPr>
            <p14:xfrm>
              <a:off x="1953682" y="2874316"/>
              <a:ext cx="360" cy="360"/>
            </p14:xfrm>
          </p:contentPart>
        </mc:Choice>
        <mc:Fallback xmlns="">
          <p:pic>
            <p:nvPicPr>
              <p:cNvPr id="110" name="Ink 109">
                <a:extLst>
                  <a:ext uri="{FF2B5EF4-FFF2-40B4-BE49-F238E27FC236}">
                    <a16:creationId xmlns:a16="http://schemas.microsoft.com/office/drawing/2014/main" id="{5BD5C74F-7EA7-2545-81A7-AC087084713D}"/>
                  </a:ext>
                </a:extLst>
              </p:cNvPr>
              <p:cNvPicPr/>
              <p:nvPr/>
            </p:nvPicPr>
            <p:blipFill>
              <a:blip r:embed="rId4"/>
              <a:stretch>
                <a:fillRect/>
              </a:stretch>
            </p:blipFill>
            <p:spPr>
              <a:xfrm>
                <a:off x="1945042" y="2865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1" name="Ink 110">
                <a:extLst>
                  <a:ext uri="{FF2B5EF4-FFF2-40B4-BE49-F238E27FC236}">
                    <a16:creationId xmlns:a16="http://schemas.microsoft.com/office/drawing/2014/main" id="{10616481-10B1-3745-8035-0B6BC7C8F1AB}"/>
                  </a:ext>
                </a:extLst>
              </p14:cNvPr>
              <p14:cNvContentPartPr/>
              <p14:nvPr/>
            </p14:nvContentPartPr>
            <p14:xfrm>
              <a:off x="1868002" y="2467156"/>
              <a:ext cx="360" cy="360"/>
            </p14:xfrm>
          </p:contentPart>
        </mc:Choice>
        <mc:Fallback xmlns="">
          <p:pic>
            <p:nvPicPr>
              <p:cNvPr id="111" name="Ink 110">
                <a:extLst>
                  <a:ext uri="{FF2B5EF4-FFF2-40B4-BE49-F238E27FC236}">
                    <a16:creationId xmlns:a16="http://schemas.microsoft.com/office/drawing/2014/main" id="{10616481-10B1-3745-8035-0B6BC7C8F1AB}"/>
                  </a:ext>
                </a:extLst>
              </p:cNvPr>
              <p:cNvPicPr/>
              <p:nvPr/>
            </p:nvPicPr>
            <p:blipFill>
              <a:blip r:embed="rId4"/>
              <a:stretch>
                <a:fillRect/>
              </a:stretch>
            </p:blipFill>
            <p:spPr>
              <a:xfrm>
                <a:off x="1859002" y="2458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2" name="Ink 111">
                <a:extLst>
                  <a:ext uri="{FF2B5EF4-FFF2-40B4-BE49-F238E27FC236}">
                    <a16:creationId xmlns:a16="http://schemas.microsoft.com/office/drawing/2014/main" id="{6C54150D-CC5B-D148-8E10-E93807E7A244}"/>
                  </a:ext>
                </a:extLst>
              </p14:cNvPr>
              <p14:cNvContentPartPr/>
              <p14:nvPr/>
            </p14:nvContentPartPr>
            <p14:xfrm>
              <a:off x="1770082" y="2095276"/>
              <a:ext cx="360" cy="360"/>
            </p14:xfrm>
          </p:contentPart>
        </mc:Choice>
        <mc:Fallback xmlns="">
          <p:pic>
            <p:nvPicPr>
              <p:cNvPr id="112" name="Ink 111">
                <a:extLst>
                  <a:ext uri="{FF2B5EF4-FFF2-40B4-BE49-F238E27FC236}">
                    <a16:creationId xmlns:a16="http://schemas.microsoft.com/office/drawing/2014/main" id="{6C54150D-CC5B-D148-8E10-E93807E7A244}"/>
                  </a:ext>
                </a:extLst>
              </p:cNvPr>
              <p:cNvPicPr/>
              <p:nvPr/>
            </p:nvPicPr>
            <p:blipFill>
              <a:blip r:embed="rId4"/>
              <a:stretch>
                <a:fillRect/>
              </a:stretch>
            </p:blipFill>
            <p:spPr>
              <a:xfrm>
                <a:off x="1761442" y="2086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3" name="Ink 112">
                <a:extLst>
                  <a:ext uri="{FF2B5EF4-FFF2-40B4-BE49-F238E27FC236}">
                    <a16:creationId xmlns:a16="http://schemas.microsoft.com/office/drawing/2014/main" id="{F37FA76A-39FF-6746-B098-62CE230D348A}"/>
                  </a:ext>
                </a:extLst>
              </p14:cNvPr>
              <p14:cNvContentPartPr/>
              <p14:nvPr/>
            </p14:nvContentPartPr>
            <p14:xfrm>
              <a:off x="1770082" y="1743196"/>
              <a:ext cx="360" cy="360"/>
            </p14:xfrm>
          </p:contentPart>
        </mc:Choice>
        <mc:Fallback xmlns="">
          <p:pic>
            <p:nvPicPr>
              <p:cNvPr id="113" name="Ink 112">
                <a:extLst>
                  <a:ext uri="{FF2B5EF4-FFF2-40B4-BE49-F238E27FC236}">
                    <a16:creationId xmlns:a16="http://schemas.microsoft.com/office/drawing/2014/main" id="{F37FA76A-39FF-6746-B098-62CE230D348A}"/>
                  </a:ext>
                </a:extLst>
              </p:cNvPr>
              <p:cNvPicPr/>
              <p:nvPr/>
            </p:nvPicPr>
            <p:blipFill>
              <a:blip r:embed="rId4"/>
              <a:stretch>
                <a:fillRect/>
              </a:stretch>
            </p:blipFill>
            <p:spPr>
              <a:xfrm>
                <a:off x="1761442" y="1734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14" name="Ink 113">
                <a:extLst>
                  <a:ext uri="{FF2B5EF4-FFF2-40B4-BE49-F238E27FC236}">
                    <a16:creationId xmlns:a16="http://schemas.microsoft.com/office/drawing/2014/main" id="{AF1C4112-316B-3245-94E1-0A041F8645C4}"/>
                  </a:ext>
                </a:extLst>
              </p14:cNvPr>
              <p14:cNvContentPartPr/>
              <p14:nvPr/>
            </p14:nvContentPartPr>
            <p14:xfrm>
              <a:off x="2273722" y="2132716"/>
              <a:ext cx="360" cy="3240"/>
            </p14:xfrm>
          </p:contentPart>
        </mc:Choice>
        <mc:Fallback xmlns="">
          <p:pic>
            <p:nvPicPr>
              <p:cNvPr id="114" name="Ink 113">
                <a:extLst>
                  <a:ext uri="{FF2B5EF4-FFF2-40B4-BE49-F238E27FC236}">
                    <a16:creationId xmlns:a16="http://schemas.microsoft.com/office/drawing/2014/main" id="{AF1C4112-316B-3245-94E1-0A041F8645C4}"/>
                  </a:ext>
                </a:extLst>
              </p:cNvPr>
              <p:cNvPicPr/>
              <p:nvPr/>
            </p:nvPicPr>
            <p:blipFill>
              <a:blip r:embed="rId57"/>
              <a:stretch>
                <a:fillRect/>
              </a:stretch>
            </p:blipFill>
            <p:spPr>
              <a:xfrm>
                <a:off x="2265082" y="21240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5" name="Ink 114">
                <a:extLst>
                  <a:ext uri="{FF2B5EF4-FFF2-40B4-BE49-F238E27FC236}">
                    <a16:creationId xmlns:a16="http://schemas.microsoft.com/office/drawing/2014/main" id="{035BAE4E-9B76-064F-B1D7-21270880CD69}"/>
                  </a:ext>
                </a:extLst>
              </p14:cNvPr>
              <p14:cNvContentPartPr/>
              <p14:nvPr/>
            </p14:nvContentPartPr>
            <p14:xfrm>
              <a:off x="2439682" y="2093476"/>
              <a:ext cx="360" cy="360"/>
            </p14:xfrm>
          </p:contentPart>
        </mc:Choice>
        <mc:Fallback xmlns="">
          <p:pic>
            <p:nvPicPr>
              <p:cNvPr id="115" name="Ink 114">
                <a:extLst>
                  <a:ext uri="{FF2B5EF4-FFF2-40B4-BE49-F238E27FC236}">
                    <a16:creationId xmlns:a16="http://schemas.microsoft.com/office/drawing/2014/main" id="{035BAE4E-9B76-064F-B1D7-21270880CD69}"/>
                  </a:ext>
                </a:extLst>
              </p:cNvPr>
              <p:cNvPicPr/>
              <p:nvPr/>
            </p:nvPicPr>
            <p:blipFill>
              <a:blip r:embed="rId4"/>
              <a:stretch>
                <a:fillRect/>
              </a:stretch>
            </p:blipFill>
            <p:spPr>
              <a:xfrm>
                <a:off x="2430682" y="2084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18" name="Ink 117">
                <a:extLst>
                  <a:ext uri="{FF2B5EF4-FFF2-40B4-BE49-F238E27FC236}">
                    <a16:creationId xmlns:a16="http://schemas.microsoft.com/office/drawing/2014/main" id="{05EBA40A-6FF8-094D-B4AE-03501B2D9C50}"/>
                  </a:ext>
                </a:extLst>
              </p14:cNvPr>
              <p14:cNvContentPartPr/>
              <p14:nvPr/>
            </p14:nvContentPartPr>
            <p14:xfrm>
              <a:off x="3481522" y="1706116"/>
              <a:ext cx="360" cy="360"/>
            </p14:xfrm>
          </p:contentPart>
        </mc:Choice>
        <mc:Fallback xmlns="">
          <p:pic>
            <p:nvPicPr>
              <p:cNvPr id="118" name="Ink 117">
                <a:extLst>
                  <a:ext uri="{FF2B5EF4-FFF2-40B4-BE49-F238E27FC236}">
                    <a16:creationId xmlns:a16="http://schemas.microsoft.com/office/drawing/2014/main" id="{05EBA40A-6FF8-094D-B4AE-03501B2D9C50}"/>
                  </a:ext>
                </a:extLst>
              </p:cNvPr>
              <p:cNvPicPr/>
              <p:nvPr/>
            </p:nvPicPr>
            <p:blipFill>
              <a:blip r:embed="rId4"/>
              <a:stretch>
                <a:fillRect/>
              </a:stretch>
            </p:blipFill>
            <p:spPr>
              <a:xfrm>
                <a:off x="3472522" y="1697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9" name="Ink 118">
                <a:extLst>
                  <a:ext uri="{FF2B5EF4-FFF2-40B4-BE49-F238E27FC236}">
                    <a16:creationId xmlns:a16="http://schemas.microsoft.com/office/drawing/2014/main" id="{7E3FD28F-1A7A-8648-A55D-E7502C6B808C}"/>
                  </a:ext>
                </a:extLst>
              </p14:cNvPr>
              <p14:cNvContentPartPr/>
              <p14:nvPr/>
            </p14:nvContentPartPr>
            <p14:xfrm>
              <a:off x="3475042" y="1364116"/>
              <a:ext cx="360" cy="360"/>
            </p14:xfrm>
          </p:contentPart>
        </mc:Choice>
        <mc:Fallback xmlns="">
          <p:pic>
            <p:nvPicPr>
              <p:cNvPr id="119" name="Ink 118">
                <a:extLst>
                  <a:ext uri="{FF2B5EF4-FFF2-40B4-BE49-F238E27FC236}">
                    <a16:creationId xmlns:a16="http://schemas.microsoft.com/office/drawing/2014/main" id="{7E3FD28F-1A7A-8648-A55D-E7502C6B808C}"/>
                  </a:ext>
                </a:extLst>
              </p:cNvPr>
              <p:cNvPicPr/>
              <p:nvPr/>
            </p:nvPicPr>
            <p:blipFill>
              <a:blip r:embed="rId4"/>
              <a:stretch>
                <a:fillRect/>
              </a:stretch>
            </p:blipFill>
            <p:spPr>
              <a:xfrm>
                <a:off x="3466402" y="1355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0" name="Ink 119">
                <a:extLst>
                  <a:ext uri="{FF2B5EF4-FFF2-40B4-BE49-F238E27FC236}">
                    <a16:creationId xmlns:a16="http://schemas.microsoft.com/office/drawing/2014/main" id="{AD17FD30-87A9-DB4A-B40B-B3F5796B7D0F}"/>
                  </a:ext>
                </a:extLst>
              </p14:cNvPr>
              <p14:cNvContentPartPr/>
              <p14:nvPr/>
            </p14:nvContentPartPr>
            <p14:xfrm>
              <a:off x="3461362" y="949036"/>
              <a:ext cx="360" cy="360"/>
            </p14:xfrm>
          </p:contentPart>
        </mc:Choice>
        <mc:Fallback xmlns="">
          <p:pic>
            <p:nvPicPr>
              <p:cNvPr id="120" name="Ink 119">
                <a:extLst>
                  <a:ext uri="{FF2B5EF4-FFF2-40B4-BE49-F238E27FC236}">
                    <a16:creationId xmlns:a16="http://schemas.microsoft.com/office/drawing/2014/main" id="{AD17FD30-87A9-DB4A-B40B-B3F5796B7D0F}"/>
                  </a:ext>
                </a:extLst>
              </p:cNvPr>
              <p:cNvPicPr/>
              <p:nvPr/>
            </p:nvPicPr>
            <p:blipFill>
              <a:blip r:embed="rId4"/>
              <a:stretch>
                <a:fillRect/>
              </a:stretch>
            </p:blipFill>
            <p:spPr>
              <a:xfrm>
                <a:off x="3452362" y="940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21" name="Ink 120">
                <a:extLst>
                  <a:ext uri="{FF2B5EF4-FFF2-40B4-BE49-F238E27FC236}">
                    <a16:creationId xmlns:a16="http://schemas.microsoft.com/office/drawing/2014/main" id="{3F1F11BF-3C72-684C-8FA3-F568C7F4C0A2}"/>
                  </a:ext>
                </a:extLst>
              </p14:cNvPr>
              <p14:cNvContentPartPr/>
              <p14:nvPr/>
            </p14:nvContentPartPr>
            <p14:xfrm>
              <a:off x="3971122" y="954796"/>
              <a:ext cx="3240" cy="3240"/>
            </p14:xfrm>
          </p:contentPart>
        </mc:Choice>
        <mc:Fallback xmlns="">
          <p:pic>
            <p:nvPicPr>
              <p:cNvPr id="121" name="Ink 120">
                <a:extLst>
                  <a:ext uri="{FF2B5EF4-FFF2-40B4-BE49-F238E27FC236}">
                    <a16:creationId xmlns:a16="http://schemas.microsoft.com/office/drawing/2014/main" id="{3F1F11BF-3C72-684C-8FA3-F568C7F4C0A2}"/>
                  </a:ext>
                </a:extLst>
              </p:cNvPr>
              <p:cNvPicPr/>
              <p:nvPr/>
            </p:nvPicPr>
            <p:blipFill>
              <a:blip r:embed="rId80"/>
              <a:stretch>
                <a:fillRect/>
              </a:stretch>
            </p:blipFill>
            <p:spPr>
              <a:xfrm>
                <a:off x="3962482" y="946156"/>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22" name="Ink 121">
                <a:extLst>
                  <a:ext uri="{FF2B5EF4-FFF2-40B4-BE49-F238E27FC236}">
                    <a16:creationId xmlns:a16="http://schemas.microsoft.com/office/drawing/2014/main" id="{FFA0428B-9C65-2144-B376-49E7E4495D3A}"/>
                  </a:ext>
                </a:extLst>
              </p14:cNvPr>
              <p14:cNvContentPartPr/>
              <p14:nvPr/>
            </p14:nvContentPartPr>
            <p14:xfrm>
              <a:off x="4219882" y="1412716"/>
              <a:ext cx="360" cy="360"/>
            </p14:xfrm>
          </p:contentPart>
        </mc:Choice>
        <mc:Fallback xmlns="">
          <p:pic>
            <p:nvPicPr>
              <p:cNvPr id="122" name="Ink 121">
                <a:extLst>
                  <a:ext uri="{FF2B5EF4-FFF2-40B4-BE49-F238E27FC236}">
                    <a16:creationId xmlns:a16="http://schemas.microsoft.com/office/drawing/2014/main" id="{FFA0428B-9C65-2144-B376-49E7E4495D3A}"/>
                  </a:ext>
                </a:extLst>
              </p:cNvPr>
              <p:cNvPicPr/>
              <p:nvPr/>
            </p:nvPicPr>
            <p:blipFill>
              <a:blip r:embed="rId4"/>
              <a:stretch>
                <a:fillRect/>
              </a:stretch>
            </p:blipFill>
            <p:spPr>
              <a:xfrm>
                <a:off x="4211242" y="1403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3" name="Ink 122">
                <a:extLst>
                  <a:ext uri="{FF2B5EF4-FFF2-40B4-BE49-F238E27FC236}">
                    <a16:creationId xmlns:a16="http://schemas.microsoft.com/office/drawing/2014/main" id="{DBD0084D-CDE7-B64F-888C-2FA43570F117}"/>
                  </a:ext>
                </a:extLst>
              </p14:cNvPr>
              <p14:cNvContentPartPr/>
              <p14:nvPr/>
            </p14:nvContentPartPr>
            <p14:xfrm>
              <a:off x="4785442" y="1361596"/>
              <a:ext cx="360" cy="360"/>
            </p14:xfrm>
          </p:contentPart>
        </mc:Choice>
        <mc:Fallback xmlns="">
          <p:pic>
            <p:nvPicPr>
              <p:cNvPr id="123" name="Ink 122">
                <a:extLst>
                  <a:ext uri="{FF2B5EF4-FFF2-40B4-BE49-F238E27FC236}">
                    <a16:creationId xmlns:a16="http://schemas.microsoft.com/office/drawing/2014/main" id="{DBD0084D-CDE7-B64F-888C-2FA43570F117}"/>
                  </a:ext>
                </a:extLst>
              </p:cNvPr>
              <p:cNvPicPr/>
              <p:nvPr/>
            </p:nvPicPr>
            <p:blipFill>
              <a:blip r:embed="rId4"/>
              <a:stretch>
                <a:fillRect/>
              </a:stretch>
            </p:blipFill>
            <p:spPr>
              <a:xfrm>
                <a:off x="4776802" y="1352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24" name="Ink 123">
                <a:extLst>
                  <a:ext uri="{FF2B5EF4-FFF2-40B4-BE49-F238E27FC236}">
                    <a16:creationId xmlns:a16="http://schemas.microsoft.com/office/drawing/2014/main" id="{9D2CDDA4-059B-D944-912C-3A613678129F}"/>
                  </a:ext>
                </a:extLst>
              </p14:cNvPr>
              <p14:cNvContentPartPr/>
              <p14:nvPr/>
            </p14:nvContentPartPr>
            <p14:xfrm>
              <a:off x="4785442" y="942916"/>
              <a:ext cx="360" cy="360"/>
            </p14:xfrm>
          </p:contentPart>
        </mc:Choice>
        <mc:Fallback xmlns="">
          <p:pic>
            <p:nvPicPr>
              <p:cNvPr id="124" name="Ink 123">
                <a:extLst>
                  <a:ext uri="{FF2B5EF4-FFF2-40B4-BE49-F238E27FC236}">
                    <a16:creationId xmlns:a16="http://schemas.microsoft.com/office/drawing/2014/main" id="{9D2CDDA4-059B-D944-912C-3A613678129F}"/>
                  </a:ext>
                </a:extLst>
              </p:cNvPr>
              <p:cNvPicPr/>
              <p:nvPr/>
            </p:nvPicPr>
            <p:blipFill>
              <a:blip r:embed="rId4"/>
              <a:stretch>
                <a:fillRect/>
              </a:stretch>
            </p:blipFill>
            <p:spPr>
              <a:xfrm>
                <a:off x="4776802" y="934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25" name="Ink 124">
                <a:extLst>
                  <a:ext uri="{FF2B5EF4-FFF2-40B4-BE49-F238E27FC236}">
                    <a16:creationId xmlns:a16="http://schemas.microsoft.com/office/drawing/2014/main" id="{4EDC41F6-7C8A-F445-A8AF-1235F0D76040}"/>
                  </a:ext>
                </a:extLst>
              </p14:cNvPr>
              <p14:cNvContentPartPr/>
              <p14:nvPr/>
            </p14:nvContentPartPr>
            <p14:xfrm>
              <a:off x="2353282" y="2014996"/>
              <a:ext cx="24120" cy="3240"/>
            </p14:xfrm>
          </p:contentPart>
        </mc:Choice>
        <mc:Fallback xmlns="">
          <p:pic>
            <p:nvPicPr>
              <p:cNvPr id="125" name="Ink 124">
                <a:extLst>
                  <a:ext uri="{FF2B5EF4-FFF2-40B4-BE49-F238E27FC236}">
                    <a16:creationId xmlns:a16="http://schemas.microsoft.com/office/drawing/2014/main" id="{4EDC41F6-7C8A-F445-A8AF-1235F0D76040}"/>
                  </a:ext>
                </a:extLst>
              </p:cNvPr>
              <p:cNvPicPr/>
              <p:nvPr/>
            </p:nvPicPr>
            <p:blipFill>
              <a:blip r:embed="rId85"/>
              <a:stretch>
                <a:fillRect/>
              </a:stretch>
            </p:blipFill>
            <p:spPr>
              <a:xfrm>
                <a:off x="2344414" y="2005996"/>
                <a:ext cx="41501"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26" name="Ink 125">
                <a:extLst>
                  <a:ext uri="{FF2B5EF4-FFF2-40B4-BE49-F238E27FC236}">
                    <a16:creationId xmlns:a16="http://schemas.microsoft.com/office/drawing/2014/main" id="{1868B272-0861-184D-8690-A52AA0EDC91A}"/>
                  </a:ext>
                </a:extLst>
              </p14:cNvPr>
              <p14:cNvContentPartPr/>
              <p14:nvPr/>
            </p14:nvContentPartPr>
            <p14:xfrm>
              <a:off x="4808842" y="1721596"/>
              <a:ext cx="360" cy="360"/>
            </p14:xfrm>
          </p:contentPart>
        </mc:Choice>
        <mc:Fallback xmlns="">
          <p:pic>
            <p:nvPicPr>
              <p:cNvPr id="126" name="Ink 125">
                <a:extLst>
                  <a:ext uri="{FF2B5EF4-FFF2-40B4-BE49-F238E27FC236}">
                    <a16:creationId xmlns:a16="http://schemas.microsoft.com/office/drawing/2014/main" id="{1868B272-0861-184D-8690-A52AA0EDC91A}"/>
                  </a:ext>
                </a:extLst>
              </p:cNvPr>
              <p:cNvPicPr/>
              <p:nvPr/>
            </p:nvPicPr>
            <p:blipFill>
              <a:blip r:embed="rId4"/>
              <a:stretch>
                <a:fillRect/>
              </a:stretch>
            </p:blipFill>
            <p:spPr>
              <a:xfrm>
                <a:off x="4800202" y="1712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7" name="Ink 126">
                <a:extLst>
                  <a:ext uri="{FF2B5EF4-FFF2-40B4-BE49-F238E27FC236}">
                    <a16:creationId xmlns:a16="http://schemas.microsoft.com/office/drawing/2014/main" id="{9CAA1C84-1266-4D4A-88C0-6BF586A5CED9}"/>
                  </a:ext>
                </a:extLst>
              </p14:cNvPr>
              <p14:cNvContentPartPr/>
              <p14:nvPr/>
            </p14:nvContentPartPr>
            <p14:xfrm>
              <a:off x="4349122" y="1727356"/>
              <a:ext cx="360" cy="360"/>
            </p14:xfrm>
          </p:contentPart>
        </mc:Choice>
        <mc:Fallback xmlns="">
          <p:pic>
            <p:nvPicPr>
              <p:cNvPr id="127" name="Ink 126">
                <a:extLst>
                  <a:ext uri="{FF2B5EF4-FFF2-40B4-BE49-F238E27FC236}">
                    <a16:creationId xmlns:a16="http://schemas.microsoft.com/office/drawing/2014/main" id="{9CAA1C84-1266-4D4A-88C0-6BF586A5CED9}"/>
                  </a:ext>
                </a:extLst>
              </p:cNvPr>
              <p:cNvPicPr/>
              <p:nvPr/>
            </p:nvPicPr>
            <p:blipFill>
              <a:blip r:embed="rId4"/>
              <a:stretch>
                <a:fillRect/>
              </a:stretch>
            </p:blipFill>
            <p:spPr>
              <a:xfrm>
                <a:off x="4340122" y="1718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28" name="Ink 127">
                <a:extLst>
                  <a:ext uri="{FF2B5EF4-FFF2-40B4-BE49-F238E27FC236}">
                    <a16:creationId xmlns:a16="http://schemas.microsoft.com/office/drawing/2014/main" id="{E4184B2F-4C25-484E-A387-ED49018BC005}"/>
                  </a:ext>
                </a:extLst>
              </p14:cNvPr>
              <p14:cNvContentPartPr/>
              <p14:nvPr/>
            </p14:nvContentPartPr>
            <p14:xfrm>
              <a:off x="4245442" y="2131276"/>
              <a:ext cx="360" cy="3240"/>
            </p14:xfrm>
          </p:contentPart>
        </mc:Choice>
        <mc:Fallback xmlns="">
          <p:pic>
            <p:nvPicPr>
              <p:cNvPr id="128" name="Ink 127">
                <a:extLst>
                  <a:ext uri="{FF2B5EF4-FFF2-40B4-BE49-F238E27FC236}">
                    <a16:creationId xmlns:a16="http://schemas.microsoft.com/office/drawing/2014/main" id="{E4184B2F-4C25-484E-A387-ED49018BC005}"/>
                  </a:ext>
                </a:extLst>
              </p:cNvPr>
              <p:cNvPicPr/>
              <p:nvPr/>
            </p:nvPicPr>
            <p:blipFill>
              <a:blip r:embed="rId89"/>
              <a:stretch>
                <a:fillRect/>
              </a:stretch>
            </p:blipFill>
            <p:spPr>
              <a:xfrm>
                <a:off x="4236442" y="21222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9" name="Ink 128">
                <a:extLst>
                  <a:ext uri="{FF2B5EF4-FFF2-40B4-BE49-F238E27FC236}">
                    <a16:creationId xmlns:a16="http://schemas.microsoft.com/office/drawing/2014/main" id="{3D3387E6-EB91-7346-9074-265F9233EFA7}"/>
                  </a:ext>
                </a:extLst>
              </p14:cNvPr>
              <p14:cNvContentPartPr/>
              <p14:nvPr/>
            </p14:nvContentPartPr>
            <p14:xfrm>
              <a:off x="3407002" y="2109676"/>
              <a:ext cx="360" cy="360"/>
            </p14:xfrm>
          </p:contentPart>
        </mc:Choice>
        <mc:Fallback xmlns="">
          <p:pic>
            <p:nvPicPr>
              <p:cNvPr id="129" name="Ink 128">
                <a:extLst>
                  <a:ext uri="{FF2B5EF4-FFF2-40B4-BE49-F238E27FC236}">
                    <a16:creationId xmlns:a16="http://schemas.microsoft.com/office/drawing/2014/main" id="{3D3387E6-EB91-7346-9074-265F9233EFA7}"/>
                  </a:ext>
                </a:extLst>
              </p:cNvPr>
              <p:cNvPicPr/>
              <p:nvPr/>
            </p:nvPicPr>
            <p:blipFill>
              <a:blip r:embed="rId4"/>
              <a:stretch>
                <a:fillRect/>
              </a:stretch>
            </p:blipFill>
            <p:spPr>
              <a:xfrm>
                <a:off x="3398002" y="2101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30" name="Ink 129">
                <a:extLst>
                  <a:ext uri="{FF2B5EF4-FFF2-40B4-BE49-F238E27FC236}">
                    <a16:creationId xmlns:a16="http://schemas.microsoft.com/office/drawing/2014/main" id="{CBA2D055-9133-1B48-BDE2-8DE37A425B3F}"/>
                  </a:ext>
                </a:extLst>
              </p14:cNvPr>
              <p14:cNvContentPartPr/>
              <p14:nvPr/>
            </p14:nvContentPartPr>
            <p14:xfrm>
              <a:off x="3579802" y="2144596"/>
              <a:ext cx="3240" cy="360"/>
            </p14:xfrm>
          </p:contentPart>
        </mc:Choice>
        <mc:Fallback xmlns="">
          <p:pic>
            <p:nvPicPr>
              <p:cNvPr id="130" name="Ink 129">
                <a:extLst>
                  <a:ext uri="{FF2B5EF4-FFF2-40B4-BE49-F238E27FC236}">
                    <a16:creationId xmlns:a16="http://schemas.microsoft.com/office/drawing/2014/main" id="{CBA2D055-9133-1B48-BDE2-8DE37A425B3F}"/>
                  </a:ext>
                </a:extLst>
              </p:cNvPr>
              <p:cNvPicPr/>
              <p:nvPr/>
            </p:nvPicPr>
            <p:blipFill>
              <a:blip r:embed="rId39"/>
              <a:stretch>
                <a:fillRect/>
              </a:stretch>
            </p:blipFill>
            <p:spPr>
              <a:xfrm>
                <a:off x="3570802" y="21359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1" name="Ink 130">
                <a:extLst>
                  <a:ext uri="{FF2B5EF4-FFF2-40B4-BE49-F238E27FC236}">
                    <a16:creationId xmlns:a16="http://schemas.microsoft.com/office/drawing/2014/main" id="{D3570971-BBEA-BA46-AEE4-2D24A5A06A4C}"/>
                  </a:ext>
                </a:extLst>
              </p14:cNvPr>
              <p14:cNvContentPartPr/>
              <p14:nvPr/>
            </p14:nvContentPartPr>
            <p14:xfrm>
              <a:off x="3513562" y="1989076"/>
              <a:ext cx="360" cy="360"/>
            </p14:xfrm>
          </p:contentPart>
        </mc:Choice>
        <mc:Fallback xmlns="">
          <p:pic>
            <p:nvPicPr>
              <p:cNvPr id="131" name="Ink 130">
                <a:extLst>
                  <a:ext uri="{FF2B5EF4-FFF2-40B4-BE49-F238E27FC236}">
                    <a16:creationId xmlns:a16="http://schemas.microsoft.com/office/drawing/2014/main" id="{D3570971-BBEA-BA46-AEE4-2D24A5A06A4C}"/>
                  </a:ext>
                </a:extLst>
              </p:cNvPr>
              <p:cNvPicPr/>
              <p:nvPr/>
            </p:nvPicPr>
            <p:blipFill>
              <a:blip r:embed="rId4"/>
              <a:stretch>
                <a:fillRect/>
              </a:stretch>
            </p:blipFill>
            <p:spPr>
              <a:xfrm>
                <a:off x="3504562" y="1980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32" name="Ink 131">
                <a:extLst>
                  <a:ext uri="{FF2B5EF4-FFF2-40B4-BE49-F238E27FC236}">
                    <a16:creationId xmlns:a16="http://schemas.microsoft.com/office/drawing/2014/main" id="{AC85121F-8AED-4D4F-A10E-7C84F733C471}"/>
                  </a:ext>
                </a:extLst>
              </p14:cNvPr>
              <p14:cNvContentPartPr/>
              <p14:nvPr/>
            </p14:nvContentPartPr>
            <p14:xfrm>
              <a:off x="3660802" y="1989076"/>
              <a:ext cx="360" cy="360"/>
            </p14:xfrm>
          </p:contentPart>
        </mc:Choice>
        <mc:Fallback xmlns="">
          <p:pic>
            <p:nvPicPr>
              <p:cNvPr id="132" name="Ink 131">
                <a:extLst>
                  <a:ext uri="{FF2B5EF4-FFF2-40B4-BE49-F238E27FC236}">
                    <a16:creationId xmlns:a16="http://schemas.microsoft.com/office/drawing/2014/main" id="{AC85121F-8AED-4D4F-A10E-7C84F733C471}"/>
                  </a:ext>
                </a:extLst>
              </p:cNvPr>
              <p:cNvPicPr/>
              <p:nvPr/>
            </p:nvPicPr>
            <p:blipFill>
              <a:blip r:embed="rId4"/>
              <a:stretch>
                <a:fillRect/>
              </a:stretch>
            </p:blipFill>
            <p:spPr>
              <a:xfrm>
                <a:off x="3652162" y="1980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3" name="Ink 132">
                <a:extLst>
                  <a:ext uri="{FF2B5EF4-FFF2-40B4-BE49-F238E27FC236}">
                    <a16:creationId xmlns:a16="http://schemas.microsoft.com/office/drawing/2014/main" id="{19A0A7E5-A0FE-C947-9E27-B4D9C6E499B9}"/>
                  </a:ext>
                </a:extLst>
              </p14:cNvPr>
              <p14:cNvContentPartPr/>
              <p14:nvPr/>
            </p14:nvContentPartPr>
            <p14:xfrm>
              <a:off x="3679882" y="2150356"/>
              <a:ext cx="360" cy="360"/>
            </p14:xfrm>
          </p:contentPart>
        </mc:Choice>
        <mc:Fallback xmlns="">
          <p:pic>
            <p:nvPicPr>
              <p:cNvPr id="133" name="Ink 132">
                <a:extLst>
                  <a:ext uri="{FF2B5EF4-FFF2-40B4-BE49-F238E27FC236}">
                    <a16:creationId xmlns:a16="http://schemas.microsoft.com/office/drawing/2014/main" id="{19A0A7E5-A0FE-C947-9E27-B4D9C6E499B9}"/>
                  </a:ext>
                </a:extLst>
              </p:cNvPr>
              <p:cNvPicPr/>
              <p:nvPr/>
            </p:nvPicPr>
            <p:blipFill>
              <a:blip r:embed="rId4"/>
              <a:stretch>
                <a:fillRect/>
              </a:stretch>
            </p:blipFill>
            <p:spPr>
              <a:xfrm>
                <a:off x="3670882" y="2141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34" name="Ink 133">
                <a:extLst>
                  <a:ext uri="{FF2B5EF4-FFF2-40B4-BE49-F238E27FC236}">
                    <a16:creationId xmlns:a16="http://schemas.microsoft.com/office/drawing/2014/main" id="{3846CB57-E99F-2A45-889D-CBC5D45EFC21}"/>
                  </a:ext>
                </a:extLst>
              </p14:cNvPr>
              <p14:cNvContentPartPr/>
              <p14:nvPr/>
            </p14:nvContentPartPr>
            <p14:xfrm>
              <a:off x="3871762" y="2133796"/>
              <a:ext cx="360" cy="360"/>
            </p14:xfrm>
          </p:contentPart>
        </mc:Choice>
        <mc:Fallback xmlns="">
          <p:pic>
            <p:nvPicPr>
              <p:cNvPr id="134" name="Ink 133">
                <a:extLst>
                  <a:ext uri="{FF2B5EF4-FFF2-40B4-BE49-F238E27FC236}">
                    <a16:creationId xmlns:a16="http://schemas.microsoft.com/office/drawing/2014/main" id="{3846CB57-E99F-2A45-889D-CBC5D45EFC21}"/>
                  </a:ext>
                </a:extLst>
              </p:cNvPr>
              <p:cNvPicPr/>
              <p:nvPr/>
            </p:nvPicPr>
            <p:blipFill>
              <a:blip r:embed="rId4"/>
              <a:stretch>
                <a:fillRect/>
              </a:stretch>
            </p:blipFill>
            <p:spPr>
              <a:xfrm>
                <a:off x="3863122" y="2125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5" name="Ink 134">
                <a:extLst>
                  <a:ext uri="{FF2B5EF4-FFF2-40B4-BE49-F238E27FC236}">
                    <a16:creationId xmlns:a16="http://schemas.microsoft.com/office/drawing/2014/main" id="{887B593D-9635-C349-8A14-96B8F2D0B3AB}"/>
                  </a:ext>
                </a:extLst>
              </p14:cNvPr>
              <p14:cNvContentPartPr/>
              <p14:nvPr/>
            </p14:nvContentPartPr>
            <p14:xfrm>
              <a:off x="4806682" y="2059996"/>
              <a:ext cx="360" cy="360"/>
            </p14:xfrm>
          </p:contentPart>
        </mc:Choice>
        <mc:Fallback xmlns="">
          <p:pic>
            <p:nvPicPr>
              <p:cNvPr id="135" name="Ink 134">
                <a:extLst>
                  <a:ext uri="{FF2B5EF4-FFF2-40B4-BE49-F238E27FC236}">
                    <a16:creationId xmlns:a16="http://schemas.microsoft.com/office/drawing/2014/main" id="{887B593D-9635-C349-8A14-96B8F2D0B3AB}"/>
                  </a:ext>
                </a:extLst>
              </p:cNvPr>
              <p:cNvPicPr/>
              <p:nvPr/>
            </p:nvPicPr>
            <p:blipFill>
              <a:blip r:embed="rId4"/>
              <a:stretch>
                <a:fillRect/>
              </a:stretch>
            </p:blipFill>
            <p:spPr>
              <a:xfrm>
                <a:off x="4798042" y="2051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36" name="Ink 135">
                <a:extLst>
                  <a:ext uri="{FF2B5EF4-FFF2-40B4-BE49-F238E27FC236}">
                    <a16:creationId xmlns:a16="http://schemas.microsoft.com/office/drawing/2014/main" id="{28F51C66-1D4C-BD44-8043-649D56C88328}"/>
                  </a:ext>
                </a:extLst>
              </p14:cNvPr>
              <p14:cNvContentPartPr/>
              <p14:nvPr/>
            </p14:nvContentPartPr>
            <p14:xfrm>
              <a:off x="4636762" y="2056396"/>
              <a:ext cx="360" cy="360"/>
            </p14:xfrm>
          </p:contentPart>
        </mc:Choice>
        <mc:Fallback xmlns="">
          <p:pic>
            <p:nvPicPr>
              <p:cNvPr id="136" name="Ink 135">
                <a:extLst>
                  <a:ext uri="{FF2B5EF4-FFF2-40B4-BE49-F238E27FC236}">
                    <a16:creationId xmlns:a16="http://schemas.microsoft.com/office/drawing/2014/main" id="{28F51C66-1D4C-BD44-8043-649D56C88328}"/>
                  </a:ext>
                </a:extLst>
              </p:cNvPr>
              <p:cNvPicPr/>
              <p:nvPr/>
            </p:nvPicPr>
            <p:blipFill>
              <a:blip r:embed="rId4"/>
              <a:stretch>
                <a:fillRect/>
              </a:stretch>
            </p:blipFill>
            <p:spPr>
              <a:xfrm>
                <a:off x="4628122" y="2047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37" name="Ink 136">
                <a:extLst>
                  <a:ext uri="{FF2B5EF4-FFF2-40B4-BE49-F238E27FC236}">
                    <a16:creationId xmlns:a16="http://schemas.microsoft.com/office/drawing/2014/main" id="{9F445FDF-0E55-6B47-BE0D-727F070DC4E0}"/>
                  </a:ext>
                </a:extLst>
              </p14:cNvPr>
              <p14:cNvContentPartPr/>
              <p14:nvPr/>
            </p14:nvContentPartPr>
            <p14:xfrm>
              <a:off x="4994602" y="2115076"/>
              <a:ext cx="360" cy="360"/>
            </p14:xfrm>
          </p:contentPart>
        </mc:Choice>
        <mc:Fallback xmlns="">
          <p:pic>
            <p:nvPicPr>
              <p:cNvPr id="137" name="Ink 136">
                <a:extLst>
                  <a:ext uri="{FF2B5EF4-FFF2-40B4-BE49-F238E27FC236}">
                    <a16:creationId xmlns:a16="http://schemas.microsoft.com/office/drawing/2014/main" id="{9F445FDF-0E55-6B47-BE0D-727F070DC4E0}"/>
                  </a:ext>
                </a:extLst>
              </p:cNvPr>
              <p:cNvPicPr/>
              <p:nvPr/>
            </p:nvPicPr>
            <p:blipFill>
              <a:blip r:embed="rId4"/>
              <a:stretch>
                <a:fillRect/>
              </a:stretch>
            </p:blipFill>
            <p:spPr>
              <a:xfrm>
                <a:off x="4985602" y="2106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38" name="Ink 137">
                <a:extLst>
                  <a:ext uri="{FF2B5EF4-FFF2-40B4-BE49-F238E27FC236}">
                    <a16:creationId xmlns:a16="http://schemas.microsoft.com/office/drawing/2014/main" id="{AE4AAAEB-316E-494D-8E02-BDBBFC9DE440}"/>
                  </a:ext>
                </a:extLst>
              </p14:cNvPr>
              <p14:cNvContentPartPr/>
              <p14:nvPr/>
            </p14:nvContentPartPr>
            <p14:xfrm>
              <a:off x="4792642" y="2137396"/>
              <a:ext cx="360" cy="360"/>
            </p14:xfrm>
          </p:contentPart>
        </mc:Choice>
        <mc:Fallback xmlns="">
          <p:pic>
            <p:nvPicPr>
              <p:cNvPr id="138" name="Ink 137">
                <a:extLst>
                  <a:ext uri="{FF2B5EF4-FFF2-40B4-BE49-F238E27FC236}">
                    <a16:creationId xmlns:a16="http://schemas.microsoft.com/office/drawing/2014/main" id="{AE4AAAEB-316E-494D-8E02-BDBBFC9DE440}"/>
                  </a:ext>
                </a:extLst>
              </p:cNvPr>
              <p:cNvPicPr/>
              <p:nvPr/>
            </p:nvPicPr>
            <p:blipFill>
              <a:blip r:embed="rId4"/>
              <a:stretch>
                <a:fillRect/>
              </a:stretch>
            </p:blipFill>
            <p:spPr>
              <a:xfrm>
                <a:off x="4783642" y="2128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39" name="Ink 138">
                <a:extLst>
                  <a:ext uri="{FF2B5EF4-FFF2-40B4-BE49-F238E27FC236}">
                    <a16:creationId xmlns:a16="http://schemas.microsoft.com/office/drawing/2014/main" id="{979888CA-A565-6149-955A-3BB6D0E15B5F}"/>
                  </a:ext>
                </a:extLst>
              </p14:cNvPr>
              <p14:cNvContentPartPr/>
              <p14:nvPr/>
            </p14:nvContentPartPr>
            <p14:xfrm>
              <a:off x="4754482" y="2029756"/>
              <a:ext cx="360" cy="360"/>
            </p14:xfrm>
          </p:contentPart>
        </mc:Choice>
        <mc:Fallback xmlns="">
          <p:pic>
            <p:nvPicPr>
              <p:cNvPr id="139" name="Ink 138">
                <a:extLst>
                  <a:ext uri="{FF2B5EF4-FFF2-40B4-BE49-F238E27FC236}">
                    <a16:creationId xmlns:a16="http://schemas.microsoft.com/office/drawing/2014/main" id="{979888CA-A565-6149-955A-3BB6D0E15B5F}"/>
                  </a:ext>
                </a:extLst>
              </p:cNvPr>
              <p:cNvPicPr/>
              <p:nvPr/>
            </p:nvPicPr>
            <p:blipFill>
              <a:blip r:embed="rId4"/>
              <a:stretch>
                <a:fillRect/>
              </a:stretch>
            </p:blipFill>
            <p:spPr>
              <a:xfrm>
                <a:off x="4745482" y="2020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40" name="Ink 139">
                <a:extLst>
                  <a:ext uri="{FF2B5EF4-FFF2-40B4-BE49-F238E27FC236}">
                    <a16:creationId xmlns:a16="http://schemas.microsoft.com/office/drawing/2014/main" id="{63DBA30E-1CFF-1343-B77E-C256F2D66CC3}"/>
                  </a:ext>
                </a:extLst>
              </p14:cNvPr>
              <p14:cNvContentPartPr/>
              <p14:nvPr/>
            </p14:nvContentPartPr>
            <p14:xfrm>
              <a:off x="4885162" y="2029756"/>
              <a:ext cx="360" cy="360"/>
            </p14:xfrm>
          </p:contentPart>
        </mc:Choice>
        <mc:Fallback xmlns="">
          <p:pic>
            <p:nvPicPr>
              <p:cNvPr id="140" name="Ink 139">
                <a:extLst>
                  <a:ext uri="{FF2B5EF4-FFF2-40B4-BE49-F238E27FC236}">
                    <a16:creationId xmlns:a16="http://schemas.microsoft.com/office/drawing/2014/main" id="{63DBA30E-1CFF-1343-B77E-C256F2D66CC3}"/>
                  </a:ext>
                </a:extLst>
              </p:cNvPr>
              <p:cNvPicPr/>
              <p:nvPr/>
            </p:nvPicPr>
            <p:blipFill>
              <a:blip r:embed="rId4"/>
              <a:stretch>
                <a:fillRect/>
              </a:stretch>
            </p:blipFill>
            <p:spPr>
              <a:xfrm>
                <a:off x="4876522" y="2020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41" name="Ink 140">
                <a:extLst>
                  <a:ext uri="{FF2B5EF4-FFF2-40B4-BE49-F238E27FC236}">
                    <a16:creationId xmlns:a16="http://schemas.microsoft.com/office/drawing/2014/main" id="{72D8D922-9754-854E-8F99-6E4FC8FDE4C4}"/>
                  </a:ext>
                </a:extLst>
              </p14:cNvPr>
              <p14:cNvContentPartPr/>
              <p14:nvPr/>
            </p14:nvContentPartPr>
            <p14:xfrm>
              <a:off x="4799122" y="2167636"/>
              <a:ext cx="3240" cy="3240"/>
            </p14:xfrm>
          </p:contentPart>
        </mc:Choice>
        <mc:Fallback xmlns="">
          <p:pic>
            <p:nvPicPr>
              <p:cNvPr id="141" name="Ink 140">
                <a:extLst>
                  <a:ext uri="{FF2B5EF4-FFF2-40B4-BE49-F238E27FC236}">
                    <a16:creationId xmlns:a16="http://schemas.microsoft.com/office/drawing/2014/main" id="{72D8D922-9754-854E-8F99-6E4FC8FDE4C4}"/>
                  </a:ext>
                </a:extLst>
              </p:cNvPr>
              <p:cNvPicPr/>
              <p:nvPr/>
            </p:nvPicPr>
            <p:blipFill>
              <a:blip r:embed="rId62"/>
              <a:stretch>
                <a:fillRect/>
              </a:stretch>
            </p:blipFill>
            <p:spPr>
              <a:xfrm>
                <a:off x="4790482" y="2158996"/>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42" name="Ink 141">
                <a:extLst>
                  <a:ext uri="{FF2B5EF4-FFF2-40B4-BE49-F238E27FC236}">
                    <a16:creationId xmlns:a16="http://schemas.microsoft.com/office/drawing/2014/main" id="{1A325A7F-6FF2-D24C-80E5-BFC1D8191958}"/>
                  </a:ext>
                </a:extLst>
              </p14:cNvPr>
              <p14:cNvContentPartPr/>
              <p14:nvPr/>
            </p14:nvContentPartPr>
            <p14:xfrm>
              <a:off x="4686802" y="2167636"/>
              <a:ext cx="360" cy="360"/>
            </p14:xfrm>
          </p:contentPart>
        </mc:Choice>
        <mc:Fallback xmlns="">
          <p:pic>
            <p:nvPicPr>
              <p:cNvPr id="142" name="Ink 141">
                <a:extLst>
                  <a:ext uri="{FF2B5EF4-FFF2-40B4-BE49-F238E27FC236}">
                    <a16:creationId xmlns:a16="http://schemas.microsoft.com/office/drawing/2014/main" id="{1A325A7F-6FF2-D24C-80E5-BFC1D8191958}"/>
                  </a:ext>
                </a:extLst>
              </p:cNvPr>
              <p:cNvPicPr/>
              <p:nvPr/>
            </p:nvPicPr>
            <p:blipFill>
              <a:blip r:embed="rId4"/>
              <a:stretch>
                <a:fillRect/>
              </a:stretch>
            </p:blipFill>
            <p:spPr>
              <a:xfrm>
                <a:off x="4677802" y="2158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3" name="Ink 142">
                <a:extLst>
                  <a:ext uri="{FF2B5EF4-FFF2-40B4-BE49-F238E27FC236}">
                    <a16:creationId xmlns:a16="http://schemas.microsoft.com/office/drawing/2014/main" id="{24A8555D-9F96-3C4C-8A66-781F1857D9D2}"/>
                  </a:ext>
                </a:extLst>
              </p14:cNvPr>
              <p14:cNvContentPartPr/>
              <p14:nvPr/>
            </p14:nvContentPartPr>
            <p14:xfrm>
              <a:off x="4712362" y="2022196"/>
              <a:ext cx="360" cy="360"/>
            </p14:xfrm>
          </p:contentPart>
        </mc:Choice>
        <mc:Fallback xmlns="">
          <p:pic>
            <p:nvPicPr>
              <p:cNvPr id="143" name="Ink 142">
                <a:extLst>
                  <a:ext uri="{FF2B5EF4-FFF2-40B4-BE49-F238E27FC236}">
                    <a16:creationId xmlns:a16="http://schemas.microsoft.com/office/drawing/2014/main" id="{24A8555D-9F96-3C4C-8A66-781F1857D9D2}"/>
                  </a:ext>
                </a:extLst>
              </p:cNvPr>
              <p:cNvPicPr/>
              <p:nvPr/>
            </p:nvPicPr>
            <p:blipFill>
              <a:blip r:embed="rId4"/>
              <a:stretch>
                <a:fillRect/>
              </a:stretch>
            </p:blipFill>
            <p:spPr>
              <a:xfrm>
                <a:off x="4703722" y="2013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44" name="Ink 143">
                <a:extLst>
                  <a:ext uri="{FF2B5EF4-FFF2-40B4-BE49-F238E27FC236}">
                    <a16:creationId xmlns:a16="http://schemas.microsoft.com/office/drawing/2014/main" id="{46CC7AE5-1121-3E4E-89E2-B84779AAC0DA}"/>
                  </a:ext>
                </a:extLst>
              </p14:cNvPr>
              <p14:cNvContentPartPr/>
              <p14:nvPr/>
            </p14:nvContentPartPr>
            <p14:xfrm>
              <a:off x="4960762" y="2223076"/>
              <a:ext cx="360" cy="360"/>
            </p14:xfrm>
          </p:contentPart>
        </mc:Choice>
        <mc:Fallback xmlns="">
          <p:pic>
            <p:nvPicPr>
              <p:cNvPr id="144" name="Ink 143">
                <a:extLst>
                  <a:ext uri="{FF2B5EF4-FFF2-40B4-BE49-F238E27FC236}">
                    <a16:creationId xmlns:a16="http://schemas.microsoft.com/office/drawing/2014/main" id="{46CC7AE5-1121-3E4E-89E2-B84779AAC0DA}"/>
                  </a:ext>
                </a:extLst>
              </p:cNvPr>
              <p:cNvPicPr/>
              <p:nvPr/>
            </p:nvPicPr>
            <p:blipFill>
              <a:blip r:embed="rId4"/>
              <a:stretch>
                <a:fillRect/>
              </a:stretch>
            </p:blipFill>
            <p:spPr>
              <a:xfrm>
                <a:off x="4951762" y="2214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45" name="Ink 144">
                <a:extLst>
                  <a:ext uri="{FF2B5EF4-FFF2-40B4-BE49-F238E27FC236}">
                    <a16:creationId xmlns:a16="http://schemas.microsoft.com/office/drawing/2014/main" id="{F4CFDAE9-6103-A747-B378-789939C8617B}"/>
                  </a:ext>
                </a:extLst>
              </p14:cNvPr>
              <p14:cNvContentPartPr/>
              <p14:nvPr/>
            </p14:nvContentPartPr>
            <p14:xfrm>
              <a:off x="4806322" y="2430076"/>
              <a:ext cx="360" cy="360"/>
            </p14:xfrm>
          </p:contentPart>
        </mc:Choice>
        <mc:Fallback xmlns="">
          <p:pic>
            <p:nvPicPr>
              <p:cNvPr id="145" name="Ink 144">
                <a:extLst>
                  <a:ext uri="{FF2B5EF4-FFF2-40B4-BE49-F238E27FC236}">
                    <a16:creationId xmlns:a16="http://schemas.microsoft.com/office/drawing/2014/main" id="{F4CFDAE9-6103-A747-B378-789939C8617B}"/>
                  </a:ext>
                </a:extLst>
              </p:cNvPr>
              <p:cNvPicPr/>
              <p:nvPr/>
            </p:nvPicPr>
            <p:blipFill>
              <a:blip r:embed="rId4"/>
              <a:stretch>
                <a:fillRect/>
              </a:stretch>
            </p:blipFill>
            <p:spPr>
              <a:xfrm>
                <a:off x="4797682" y="2421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48" name="Ink 147">
                <a:extLst>
                  <a:ext uri="{FF2B5EF4-FFF2-40B4-BE49-F238E27FC236}">
                    <a16:creationId xmlns:a16="http://schemas.microsoft.com/office/drawing/2014/main" id="{938643E6-E965-D44E-90D1-D7D2EFEC90F3}"/>
                  </a:ext>
                </a:extLst>
              </p14:cNvPr>
              <p14:cNvContentPartPr/>
              <p14:nvPr/>
            </p14:nvContentPartPr>
            <p14:xfrm>
              <a:off x="4679242" y="2512156"/>
              <a:ext cx="360" cy="6120"/>
            </p14:xfrm>
          </p:contentPart>
        </mc:Choice>
        <mc:Fallback xmlns="">
          <p:pic>
            <p:nvPicPr>
              <p:cNvPr id="148" name="Ink 147">
                <a:extLst>
                  <a:ext uri="{FF2B5EF4-FFF2-40B4-BE49-F238E27FC236}">
                    <a16:creationId xmlns:a16="http://schemas.microsoft.com/office/drawing/2014/main" id="{938643E6-E965-D44E-90D1-D7D2EFEC90F3}"/>
                  </a:ext>
                </a:extLst>
              </p:cNvPr>
              <p:cNvPicPr/>
              <p:nvPr/>
            </p:nvPicPr>
            <p:blipFill>
              <a:blip r:embed="rId108"/>
              <a:stretch>
                <a:fillRect/>
              </a:stretch>
            </p:blipFill>
            <p:spPr>
              <a:xfrm>
                <a:off x="4670242" y="2503156"/>
                <a:ext cx="180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49" name="Ink 148">
                <a:extLst>
                  <a:ext uri="{FF2B5EF4-FFF2-40B4-BE49-F238E27FC236}">
                    <a16:creationId xmlns:a16="http://schemas.microsoft.com/office/drawing/2014/main" id="{9278EE5D-164B-5E4B-A061-D80FB76DF3FB}"/>
                  </a:ext>
                </a:extLst>
              </p14:cNvPr>
              <p14:cNvContentPartPr/>
              <p14:nvPr/>
            </p14:nvContentPartPr>
            <p14:xfrm>
              <a:off x="5852122" y="1047676"/>
              <a:ext cx="360" cy="360"/>
            </p14:xfrm>
          </p:contentPart>
        </mc:Choice>
        <mc:Fallback xmlns="">
          <p:pic>
            <p:nvPicPr>
              <p:cNvPr id="149" name="Ink 148">
                <a:extLst>
                  <a:ext uri="{FF2B5EF4-FFF2-40B4-BE49-F238E27FC236}">
                    <a16:creationId xmlns:a16="http://schemas.microsoft.com/office/drawing/2014/main" id="{9278EE5D-164B-5E4B-A061-D80FB76DF3FB}"/>
                  </a:ext>
                </a:extLst>
              </p:cNvPr>
              <p:cNvPicPr/>
              <p:nvPr/>
            </p:nvPicPr>
            <p:blipFill>
              <a:blip r:embed="rId4"/>
              <a:stretch>
                <a:fillRect/>
              </a:stretch>
            </p:blipFill>
            <p:spPr>
              <a:xfrm>
                <a:off x="5843482" y="1039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50" name="Ink 149">
                <a:extLst>
                  <a:ext uri="{FF2B5EF4-FFF2-40B4-BE49-F238E27FC236}">
                    <a16:creationId xmlns:a16="http://schemas.microsoft.com/office/drawing/2014/main" id="{3C37B91E-960E-1640-8F00-56DB0ABCF839}"/>
                  </a:ext>
                </a:extLst>
              </p14:cNvPr>
              <p14:cNvContentPartPr/>
              <p14:nvPr/>
            </p14:nvContentPartPr>
            <p14:xfrm>
              <a:off x="5997922" y="905116"/>
              <a:ext cx="360" cy="360"/>
            </p14:xfrm>
          </p:contentPart>
        </mc:Choice>
        <mc:Fallback xmlns="">
          <p:pic>
            <p:nvPicPr>
              <p:cNvPr id="150" name="Ink 149">
                <a:extLst>
                  <a:ext uri="{FF2B5EF4-FFF2-40B4-BE49-F238E27FC236}">
                    <a16:creationId xmlns:a16="http://schemas.microsoft.com/office/drawing/2014/main" id="{3C37B91E-960E-1640-8F00-56DB0ABCF839}"/>
                  </a:ext>
                </a:extLst>
              </p:cNvPr>
              <p:cNvPicPr/>
              <p:nvPr/>
            </p:nvPicPr>
            <p:blipFill>
              <a:blip r:embed="rId4"/>
              <a:stretch>
                <a:fillRect/>
              </a:stretch>
            </p:blipFill>
            <p:spPr>
              <a:xfrm>
                <a:off x="5988922" y="896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51" name="Ink 150">
                <a:extLst>
                  <a:ext uri="{FF2B5EF4-FFF2-40B4-BE49-F238E27FC236}">
                    <a16:creationId xmlns:a16="http://schemas.microsoft.com/office/drawing/2014/main" id="{5FBD945B-2F5F-3748-8BDF-D8727A8C56D3}"/>
                  </a:ext>
                </a:extLst>
              </p14:cNvPr>
              <p14:cNvContentPartPr/>
              <p14:nvPr/>
            </p14:nvContentPartPr>
            <p14:xfrm>
              <a:off x="5866162" y="943276"/>
              <a:ext cx="360" cy="3240"/>
            </p14:xfrm>
          </p:contentPart>
        </mc:Choice>
        <mc:Fallback xmlns="">
          <p:pic>
            <p:nvPicPr>
              <p:cNvPr id="151" name="Ink 150">
                <a:extLst>
                  <a:ext uri="{FF2B5EF4-FFF2-40B4-BE49-F238E27FC236}">
                    <a16:creationId xmlns:a16="http://schemas.microsoft.com/office/drawing/2014/main" id="{5FBD945B-2F5F-3748-8BDF-D8727A8C56D3}"/>
                  </a:ext>
                </a:extLst>
              </p:cNvPr>
              <p:cNvPicPr/>
              <p:nvPr/>
            </p:nvPicPr>
            <p:blipFill>
              <a:blip r:embed="rId43"/>
              <a:stretch>
                <a:fillRect/>
              </a:stretch>
            </p:blipFill>
            <p:spPr>
              <a:xfrm>
                <a:off x="5857522" y="9342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54" name="Ink 153">
                <a:extLst>
                  <a:ext uri="{FF2B5EF4-FFF2-40B4-BE49-F238E27FC236}">
                    <a16:creationId xmlns:a16="http://schemas.microsoft.com/office/drawing/2014/main" id="{6FE7F1AA-2BDC-FE40-A257-435D73EF25D8}"/>
                  </a:ext>
                </a:extLst>
              </p14:cNvPr>
              <p14:cNvContentPartPr/>
              <p14:nvPr/>
            </p14:nvContentPartPr>
            <p14:xfrm>
              <a:off x="6080002" y="1054156"/>
              <a:ext cx="360" cy="360"/>
            </p14:xfrm>
          </p:contentPart>
        </mc:Choice>
        <mc:Fallback xmlns="">
          <p:pic>
            <p:nvPicPr>
              <p:cNvPr id="154" name="Ink 153">
                <a:extLst>
                  <a:ext uri="{FF2B5EF4-FFF2-40B4-BE49-F238E27FC236}">
                    <a16:creationId xmlns:a16="http://schemas.microsoft.com/office/drawing/2014/main" id="{6FE7F1AA-2BDC-FE40-A257-435D73EF25D8}"/>
                  </a:ext>
                </a:extLst>
              </p:cNvPr>
              <p:cNvPicPr/>
              <p:nvPr/>
            </p:nvPicPr>
            <p:blipFill>
              <a:blip r:embed="rId4"/>
              <a:stretch>
                <a:fillRect/>
              </a:stretch>
            </p:blipFill>
            <p:spPr>
              <a:xfrm>
                <a:off x="6071002" y="1045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55" name="Ink 154">
                <a:extLst>
                  <a:ext uri="{FF2B5EF4-FFF2-40B4-BE49-F238E27FC236}">
                    <a16:creationId xmlns:a16="http://schemas.microsoft.com/office/drawing/2014/main" id="{DA760195-B894-6940-B703-EC5E110A5C01}"/>
                  </a:ext>
                </a:extLst>
              </p14:cNvPr>
              <p14:cNvContentPartPr/>
              <p14:nvPr/>
            </p14:nvContentPartPr>
            <p14:xfrm>
              <a:off x="6158482" y="839596"/>
              <a:ext cx="3240" cy="360"/>
            </p14:xfrm>
          </p:contentPart>
        </mc:Choice>
        <mc:Fallback xmlns="">
          <p:pic>
            <p:nvPicPr>
              <p:cNvPr id="155" name="Ink 154">
                <a:extLst>
                  <a:ext uri="{FF2B5EF4-FFF2-40B4-BE49-F238E27FC236}">
                    <a16:creationId xmlns:a16="http://schemas.microsoft.com/office/drawing/2014/main" id="{DA760195-B894-6940-B703-EC5E110A5C01}"/>
                  </a:ext>
                </a:extLst>
              </p:cNvPr>
              <p:cNvPicPr/>
              <p:nvPr/>
            </p:nvPicPr>
            <p:blipFill>
              <a:blip r:embed="rId39"/>
              <a:stretch>
                <a:fillRect/>
              </a:stretch>
            </p:blipFill>
            <p:spPr>
              <a:xfrm>
                <a:off x="6149482" y="8305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56" name="Ink 155">
                <a:extLst>
                  <a:ext uri="{FF2B5EF4-FFF2-40B4-BE49-F238E27FC236}">
                    <a16:creationId xmlns:a16="http://schemas.microsoft.com/office/drawing/2014/main" id="{049DC35E-A6FD-6C45-89A2-79CC441EAB9D}"/>
                  </a:ext>
                </a:extLst>
              </p14:cNvPr>
              <p14:cNvContentPartPr/>
              <p14:nvPr/>
            </p14:nvContentPartPr>
            <p14:xfrm>
              <a:off x="6049762" y="936796"/>
              <a:ext cx="360" cy="360"/>
            </p14:xfrm>
          </p:contentPart>
        </mc:Choice>
        <mc:Fallback xmlns="">
          <p:pic>
            <p:nvPicPr>
              <p:cNvPr id="156" name="Ink 155">
                <a:extLst>
                  <a:ext uri="{FF2B5EF4-FFF2-40B4-BE49-F238E27FC236}">
                    <a16:creationId xmlns:a16="http://schemas.microsoft.com/office/drawing/2014/main" id="{049DC35E-A6FD-6C45-89A2-79CC441EAB9D}"/>
                  </a:ext>
                </a:extLst>
              </p:cNvPr>
              <p:cNvPicPr/>
              <p:nvPr/>
            </p:nvPicPr>
            <p:blipFill>
              <a:blip r:embed="rId4"/>
              <a:stretch>
                <a:fillRect/>
              </a:stretch>
            </p:blipFill>
            <p:spPr>
              <a:xfrm>
                <a:off x="6041122" y="927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57" name="Ink 156">
                <a:extLst>
                  <a:ext uri="{FF2B5EF4-FFF2-40B4-BE49-F238E27FC236}">
                    <a16:creationId xmlns:a16="http://schemas.microsoft.com/office/drawing/2014/main" id="{B419796D-EAF0-9543-8428-7622CC19361B}"/>
                  </a:ext>
                </a:extLst>
              </p14:cNvPr>
              <p14:cNvContentPartPr/>
              <p14:nvPr/>
            </p14:nvContentPartPr>
            <p14:xfrm>
              <a:off x="5963362" y="1012036"/>
              <a:ext cx="22680" cy="14760"/>
            </p14:xfrm>
          </p:contentPart>
        </mc:Choice>
        <mc:Fallback xmlns="">
          <p:pic>
            <p:nvPicPr>
              <p:cNvPr id="157" name="Ink 156">
                <a:extLst>
                  <a:ext uri="{FF2B5EF4-FFF2-40B4-BE49-F238E27FC236}">
                    <a16:creationId xmlns:a16="http://schemas.microsoft.com/office/drawing/2014/main" id="{B419796D-EAF0-9543-8428-7622CC19361B}"/>
                  </a:ext>
                </a:extLst>
              </p:cNvPr>
              <p:cNvPicPr/>
              <p:nvPr/>
            </p:nvPicPr>
            <p:blipFill>
              <a:blip r:embed="rId116"/>
              <a:stretch>
                <a:fillRect/>
              </a:stretch>
            </p:blipFill>
            <p:spPr>
              <a:xfrm>
                <a:off x="5954722" y="1003250"/>
                <a:ext cx="40320" cy="319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58" name="Ink 157">
                <a:extLst>
                  <a:ext uri="{FF2B5EF4-FFF2-40B4-BE49-F238E27FC236}">
                    <a16:creationId xmlns:a16="http://schemas.microsoft.com/office/drawing/2014/main" id="{EC0621AE-EACB-1449-A688-E06749D62DF8}"/>
                  </a:ext>
                </a:extLst>
              </p14:cNvPr>
              <p14:cNvContentPartPr/>
              <p14:nvPr/>
            </p14:nvContentPartPr>
            <p14:xfrm>
              <a:off x="5889202" y="2190316"/>
              <a:ext cx="360" cy="360"/>
            </p14:xfrm>
          </p:contentPart>
        </mc:Choice>
        <mc:Fallback xmlns="">
          <p:pic>
            <p:nvPicPr>
              <p:cNvPr id="158" name="Ink 157">
                <a:extLst>
                  <a:ext uri="{FF2B5EF4-FFF2-40B4-BE49-F238E27FC236}">
                    <a16:creationId xmlns:a16="http://schemas.microsoft.com/office/drawing/2014/main" id="{EC0621AE-EACB-1449-A688-E06749D62DF8}"/>
                  </a:ext>
                </a:extLst>
              </p:cNvPr>
              <p:cNvPicPr/>
              <p:nvPr/>
            </p:nvPicPr>
            <p:blipFill>
              <a:blip r:embed="rId4"/>
              <a:stretch>
                <a:fillRect/>
              </a:stretch>
            </p:blipFill>
            <p:spPr>
              <a:xfrm>
                <a:off x="5880202" y="2181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59" name="Ink 158">
                <a:extLst>
                  <a:ext uri="{FF2B5EF4-FFF2-40B4-BE49-F238E27FC236}">
                    <a16:creationId xmlns:a16="http://schemas.microsoft.com/office/drawing/2014/main" id="{20801B20-F19F-5741-9D8D-1405F1FB506B}"/>
                  </a:ext>
                </a:extLst>
              </p14:cNvPr>
              <p14:cNvContentPartPr/>
              <p14:nvPr/>
            </p14:nvContentPartPr>
            <p14:xfrm>
              <a:off x="6162442" y="2086276"/>
              <a:ext cx="3240" cy="360"/>
            </p14:xfrm>
          </p:contentPart>
        </mc:Choice>
        <mc:Fallback xmlns="">
          <p:pic>
            <p:nvPicPr>
              <p:cNvPr id="159" name="Ink 158">
                <a:extLst>
                  <a:ext uri="{FF2B5EF4-FFF2-40B4-BE49-F238E27FC236}">
                    <a16:creationId xmlns:a16="http://schemas.microsoft.com/office/drawing/2014/main" id="{20801B20-F19F-5741-9D8D-1405F1FB506B}"/>
                  </a:ext>
                </a:extLst>
              </p:cNvPr>
              <p:cNvPicPr/>
              <p:nvPr/>
            </p:nvPicPr>
            <p:blipFill>
              <a:blip r:embed="rId39"/>
              <a:stretch>
                <a:fillRect/>
              </a:stretch>
            </p:blipFill>
            <p:spPr>
              <a:xfrm>
                <a:off x="6153802" y="20776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60" name="Ink 159">
                <a:extLst>
                  <a:ext uri="{FF2B5EF4-FFF2-40B4-BE49-F238E27FC236}">
                    <a16:creationId xmlns:a16="http://schemas.microsoft.com/office/drawing/2014/main" id="{611AAB3F-418E-C744-869D-7F076A8C82D9}"/>
                  </a:ext>
                </a:extLst>
              </p14:cNvPr>
              <p14:cNvContentPartPr/>
              <p14:nvPr/>
            </p14:nvContentPartPr>
            <p14:xfrm>
              <a:off x="5942842" y="2135596"/>
              <a:ext cx="360" cy="3240"/>
            </p14:xfrm>
          </p:contentPart>
        </mc:Choice>
        <mc:Fallback xmlns="">
          <p:pic>
            <p:nvPicPr>
              <p:cNvPr id="160" name="Ink 159">
                <a:extLst>
                  <a:ext uri="{FF2B5EF4-FFF2-40B4-BE49-F238E27FC236}">
                    <a16:creationId xmlns:a16="http://schemas.microsoft.com/office/drawing/2014/main" id="{611AAB3F-418E-C744-869D-7F076A8C82D9}"/>
                  </a:ext>
                </a:extLst>
              </p:cNvPr>
              <p:cNvPicPr/>
              <p:nvPr/>
            </p:nvPicPr>
            <p:blipFill>
              <a:blip r:embed="rId43"/>
              <a:stretch>
                <a:fillRect/>
              </a:stretch>
            </p:blipFill>
            <p:spPr>
              <a:xfrm>
                <a:off x="5933842" y="212659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61" name="Ink 160">
                <a:extLst>
                  <a:ext uri="{FF2B5EF4-FFF2-40B4-BE49-F238E27FC236}">
                    <a16:creationId xmlns:a16="http://schemas.microsoft.com/office/drawing/2014/main" id="{A6876D8B-ECB1-AF4F-AF15-05DF31DD07E3}"/>
                  </a:ext>
                </a:extLst>
              </p14:cNvPr>
              <p14:cNvContentPartPr/>
              <p14:nvPr/>
            </p14:nvContentPartPr>
            <p14:xfrm>
              <a:off x="5774002" y="1972156"/>
              <a:ext cx="360" cy="360"/>
            </p14:xfrm>
          </p:contentPart>
        </mc:Choice>
        <mc:Fallback xmlns="">
          <p:pic>
            <p:nvPicPr>
              <p:cNvPr id="161" name="Ink 160">
                <a:extLst>
                  <a:ext uri="{FF2B5EF4-FFF2-40B4-BE49-F238E27FC236}">
                    <a16:creationId xmlns:a16="http://schemas.microsoft.com/office/drawing/2014/main" id="{A6876D8B-ECB1-AF4F-AF15-05DF31DD07E3}"/>
                  </a:ext>
                </a:extLst>
              </p:cNvPr>
              <p:cNvPicPr/>
              <p:nvPr/>
            </p:nvPicPr>
            <p:blipFill>
              <a:blip r:embed="rId4"/>
              <a:stretch>
                <a:fillRect/>
              </a:stretch>
            </p:blipFill>
            <p:spPr>
              <a:xfrm>
                <a:off x="5765002" y="1963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62" name="Ink 161">
                <a:extLst>
                  <a:ext uri="{FF2B5EF4-FFF2-40B4-BE49-F238E27FC236}">
                    <a16:creationId xmlns:a16="http://schemas.microsoft.com/office/drawing/2014/main" id="{BEF1EED6-56A5-DB45-9B44-6D522548BABD}"/>
                  </a:ext>
                </a:extLst>
              </p14:cNvPr>
              <p14:cNvContentPartPr/>
              <p14:nvPr/>
            </p14:nvContentPartPr>
            <p14:xfrm>
              <a:off x="5967322" y="1988716"/>
              <a:ext cx="6840" cy="3600"/>
            </p14:xfrm>
          </p:contentPart>
        </mc:Choice>
        <mc:Fallback xmlns="">
          <p:pic>
            <p:nvPicPr>
              <p:cNvPr id="162" name="Ink 161">
                <a:extLst>
                  <a:ext uri="{FF2B5EF4-FFF2-40B4-BE49-F238E27FC236}">
                    <a16:creationId xmlns:a16="http://schemas.microsoft.com/office/drawing/2014/main" id="{BEF1EED6-56A5-DB45-9B44-6D522548BABD}"/>
                  </a:ext>
                </a:extLst>
              </p:cNvPr>
              <p:cNvPicPr/>
              <p:nvPr/>
            </p:nvPicPr>
            <p:blipFill>
              <a:blip r:embed="rId122"/>
              <a:stretch>
                <a:fillRect/>
              </a:stretch>
            </p:blipFill>
            <p:spPr>
              <a:xfrm>
                <a:off x="5958322" y="1979716"/>
                <a:ext cx="24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63" name="Ink 162">
                <a:extLst>
                  <a:ext uri="{FF2B5EF4-FFF2-40B4-BE49-F238E27FC236}">
                    <a16:creationId xmlns:a16="http://schemas.microsoft.com/office/drawing/2014/main" id="{0A7CB121-04C7-F143-8409-98EAB6412037}"/>
                  </a:ext>
                </a:extLst>
              </p14:cNvPr>
              <p14:cNvContentPartPr/>
              <p14:nvPr/>
            </p14:nvContentPartPr>
            <p14:xfrm>
              <a:off x="6171082" y="2277436"/>
              <a:ext cx="360" cy="360"/>
            </p14:xfrm>
          </p:contentPart>
        </mc:Choice>
        <mc:Fallback xmlns="">
          <p:pic>
            <p:nvPicPr>
              <p:cNvPr id="163" name="Ink 162">
                <a:extLst>
                  <a:ext uri="{FF2B5EF4-FFF2-40B4-BE49-F238E27FC236}">
                    <a16:creationId xmlns:a16="http://schemas.microsoft.com/office/drawing/2014/main" id="{0A7CB121-04C7-F143-8409-98EAB6412037}"/>
                  </a:ext>
                </a:extLst>
              </p:cNvPr>
              <p:cNvPicPr/>
              <p:nvPr/>
            </p:nvPicPr>
            <p:blipFill>
              <a:blip r:embed="rId4"/>
              <a:stretch>
                <a:fillRect/>
              </a:stretch>
            </p:blipFill>
            <p:spPr>
              <a:xfrm>
                <a:off x="6162082" y="2268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64" name="Ink 163">
                <a:extLst>
                  <a:ext uri="{FF2B5EF4-FFF2-40B4-BE49-F238E27FC236}">
                    <a16:creationId xmlns:a16="http://schemas.microsoft.com/office/drawing/2014/main" id="{24919F5F-916E-564E-974D-086E6C5F7439}"/>
                  </a:ext>
                </a:extLst>
              </p14:cNvPr>
              <p14:cNvContentPartPr/>
              <p14:nvPr/>
            </p14:nvContentPartPr>
            <p14:xfrm>
              <a:off x="4824322" y="3317476"/>
              <a:ext cx="360" cy="360"/>
            </p14:xfrm>
          </p:contentPart>
        </mc:Choice>
        <mc:Fallback xmlns="">
          <p:pic>
            <p:nvPicPr>
              <p:cNvPr id="164" name="Ink 163">
                <a:extLst>
                  <a:ext uri="{FF2B5EF4-FFF2-40B4-BE49-F238E27FC236}">
                    <a16:creationId xmlns:a16="http://schemas.microsoft.com/office/drawing/2014/main" id="{24919F5F-916E-564E-974D-086E6C5F7439}"/>
                  </a:ext>
                </a:extLst>
              </p:cNvPr>
              <p:cNvPicPr/>
              <p:nvPr/>
            </p:nvPicPr>
            <p:blipFill>
              <a:blip r:embed="rId4"/>
              <a:stretch>
                <a:fillRect/>
              </a:stretch>
            </p:blipFill>
            <p:spPr>
              <a:xfrm>
                <a:off x="4815682" y="3308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65" name="Ink 164">
                <a:extLst>
                  <a:ext uri="{FF2B5EF4-FFF2-40B4-BE49-F238E27FC236}">
                    <a16:creationId xmlns:a16="http://schemas.microsoft.com/office/drawing/2014/main" id="{5E44D4E6-48E9-434B-B962-542EC219DF4E}"/>
                  </a:ext>
                </a:extLst>
              </p14:cNvPr>
              <p14:cNvContentPartPr/>
              <p14:nvPr/>
            </p14:nvContentPartPr>
            <p14:xfrm>
              <a:off x="4718842" y="3199036"/>
              <a:ext cx="6480" cy="6840"/>
            </p14:xfrm>
          </p:contentPart>
        </mc:Choice>
        <mc:Fallback xmlns="">
          <p:pic>
            <p:nvPicPr>
              <p:cNvPr id="165" name="Ink 164">
                <a:extLst>
                  <a:ext uri="{FF2B5EF4-FFF2-40B4-BE49-F238E27FC236}">
                    <a16:creationId xmlns:a16="http://schemas.microsoft.com/office/drawing/2014/main" id="{5E44D4E6-48E9-434B-B962-542EC219DF4E}"/>
                  </a:ext>
                </a:extLst>
              </p:cNvPr>
              <p:cNvPicPr/>
              <p:nvPr/>
            </p:nvPicPr>
            <p:blipFill>
              <a:blip r:embed="rId126"/>
              <a:stretch>
                <a:fillRect/>
              </a:stretch>
            </p:blipFill>
            <p:spPr>
              <a:xfrm>
                <a:off x="4709842" y="3190396"/>
                <a:ext cx="2412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66" name="Ink 165">
                <a:extLst>
                  <a:ext uri="{FF2B5EF4-FFF2-40B4-BE49-F238E27FC236}">
                    <a16:creationId xmlns:a16="http://schemas.microsoft.com/office/drawing/2014/main" id="{B8A207EC-1A38-F94F-B035-BFC952241EAA}"/>
                  </a:ext>
                </a:extLst>
              </p14:cNvPr>
              <p14:cNvContentPartPr/>
              <p14:nvPr/>
            </p14:nvContentPartPr>
            <p14:xfrm>
              <a:off x="4926922" y="3199036"/>
              <a:ext cx="360" cy="360"/>
            </p14:xfrm>
          </p:contentPart>
        </mc:Choice>
        <mc:Fallback xmlns="">
          <p:pic>
            <p:nvPicPr>
              <p:cNvPr id="166" name="Ink 165">
                <a:extLst>
                  <a:ext uri="{FF2B5EF4-FFF2-40B4-BE49-F238E27FC236}">
                    <a16:creationId xmlns:a16="http://schemas.microsoft.com/office/drawing/2014/main" id="{B8A207EC-1A38-F94F-B035-BFC952241EAA}"/>
                  </a:ext>
                </a:extLst>
              </p:cNvPr>
              <p:cNvPicPr/>
              <p:nvPr/>
            </p:nvPicPr>
            <p:blipFill>
              <a:blip r:embed="rId4"/>
              <a:stretch>
                <a:fillRect/>
              </a:stretch>
            </p:blipFill>
            <p:spPr>
              <a:xfrm>
                <a:off x="4918282" y="3190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67" name="Ink 166">
                <a:extLst>
                  <a:ext uri="{FF2B5EF4-FFF2-40B4-BE49-F238E27FC236}">
                    <a16:creationId xmlns:a16="http://schemas.microsoft.com/office/drawing/2014/main" id="{7F699668-0F51-064D-9812-5E8162AF142D}"/>
                  </a:ext>
                </a:extLst>
              </p14:cNvPr>
              <p14:cNvContentPartPr/>
              <p14:nvPr/>
            </p14:nvContentPartPr>
            <p14:xfrm>
              <a:off x="4808122" y="3176356"/>
              <a:ext cx="360" cy="360"/>
            </p14:xfrm>
          </p:contentPart>
        </mc:Choice>
        <mc:Fallback xmlns="">
          <p:pic>
            <p:nvPicPr>
              <p:cNvPr id="167" name="Ink 166">
                <a:extLst>
                  <a:ext uri="{FF2B5EF4-FFF2-40B4-BE49-F238E27FC236}">
                    <a16:creationId xmlns:a16="http://schemas.microsoft.com/office/drawing/2014/main" id="{7F699668-0F51-064D-9812-5E8162AF142D}"/>
                  </a:ext>
                </a:extLst>
              </p:cNvPr>
              <p:cNvPicPr/>
              <p:nvPr/>
            </p:nvPicPr>
            <p:blipFill>
              <a:blip r:embed="rId4"/>
              <a:stretch>
                <a:fillRect/>
              </a:stretch>
            </p:blipFill>
            <p:spPr>
              <a:xfrm>
                <a:off x="4799482" y="3167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68" name="Ink 167">
                <a:extLst>
                  <a:ext uri="{FF2B5EF4-FFF2-40B4-BE49-F238E27FC236}">
                    <a16:creationId xmlns:a16="http://schemas.microsoft.com/office/drawing/2014/main" id="{2FD817CE-87EF-5B4C-8036-82D5E249404D}"/>
                  </a:ext>
                </a:extLst>
              </p14:cNvPr>
              <p14:cNvContentPartPr/>
              <p14:nvPr/>
            </p14:nvContentPartPr>
            <p14:xfrm>
              <a:off x="4607602" y="2974036"/>
              <a:ext cx="360" cy="360"/>
            </p14:xfrm>
          </p:contentPart>
        </mc:Choice>
        <mc:Fallback xmlns="">
          <p:pic>
            <p:nvPicPr>
              <p:cNvPr id="168" name="Ink 167">
                <a:extLst>
                  <a:ext uri="{FF2B5EF4-FFF2-40B4-BE49-F238E27FC236}">
                    <a16:creationId xmlns:a16="http://schemas.microsoft.com/office/drawing/2014/main" id="{2FD817CE-87EF-5B4C-8036-82D5E249404D}"/>
                  </a:ext>
                </a:extLst>
              </p:cNvPr>
              <p:cNvPicPr/>
              <p:nvPr/>
            </p:nvPicPr>
            <p:blipFill>
              <a:blip r:embed="rId4"/>
              <a:stretch>
                <a:fillRect/>
              </a:stretch>
            </p:blipFill>
            <p:spPr>
              <a:xfrm>
                <a:off x="4598962" y="2965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69" name="Ink 168">
                <a:extLst>
                  <a:ext uri="{FF2B5EF4-FFF2-40B4-BE49-F238E27FC236}">
                    <a16:creationId xmlns:a16="http://schemas.microsoft.com/office/drawing/2014/main" id="{1F4BCB81-E5C2-D547-8B93-6FB149D892CA}"/>
                  </a:ext>
                </a:extLst>
              </p14:cNvPr>
              <p14:cNvContentPartPr/>
              <p14:nvPr/>
            </p14:nvContentPartPr>
            <p14:xfrm>
              <a:off x="4607602" y="3165556"/>
              <a:ext cx="360" cy="360"/>
            </p14:xfrm>
          </p:contentPart>
        </mc:Choice>
        <mc:Fallback xmlns="">
          <p:pic>
            <p:nvPicPr>
              <p:cNvPr id="169" name="Ink 168">
                <a:extLst>
                  <a:ext uri="{FF2B5EF4-FFF2-40B4-BE49-F238E27FC236}">
                    <a16:creationId xmlns:a16="http://schemas.microsoft.com/office/drawing/2014/main" id="{1F4BCB81-E5C2-D547-8B93-6FB149D892CA}"/>
                  </a:ext>
                </a:extLst>
              </p:cNvPr>
              <p:cNvPicPr/>
              <p:nvPr/>
            </p:nvPicPr>
            <p:blipFill>
              <a:blip r:embed="rId4"/>
              <a:stretch>
                <a:fillRect/>
              </a:stretch>
            </p:blipFill>
            <p:spPr>
              <a:xfrm>
                <a:off x="4598962" y="3156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0" name="Ink 169">
                <a:extLst>
                  <a:ext uri="{FF2B5EF4-FFF2-40B4-BE49-F238E27FC236}">
                    <a16:creationId xmlns:a16="http://schemas.microsoft.com/office/drawing/2014/main" id="{F3993D22-F818-F84D-9693-F821B45B44AB}"/>
                  </a:ext>
                </a:extLst>
              </p14:cNvPr>
              <p14:cNvContentPartPr/>
              <p14:nvPr/>
            </p14:nvContentPartPr>
            <p14:xfrm>
              <a:off x="4607602" y="3250876"/>
              <a:ext cx="360" cy="360"/>
            </p14:xfrm>
          </p:contentPart>
        </mc:Choice>
        <mc:Fallback xmlns="">
          <p:pic>
            <p:nvPicPr>
              <p:cNvPr id="170" name="Ink 169">
                <a:extLst>
                  <a:ext uri="{FF2B5EF4-FFF2-40B4-BE49-F238E27FC236}">
                    <a16:creationId xmlns:a16="http://schemas.microsoft.com/office/drawing/2014/main" id="{F3993D22-F818-F84D-9693-F821B45B44AB}"/>
                  </a:ext>
                </a:extLst>
              </p:cNvPr>
              <p:cNvPicPr/>
              <p:nvPr/>
            </p:nvPicPr>
            <p:blipFill>
              <a:blip r:embed="rId4"/>
              <a:stretch>
                <a:fillRect/>
              </a:stretch>
            </p:blipFill>
            <p:spPr>
              <a:xfrm>
                <a:off x="4598962" y="324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1" name="Ink 170">
                <a:extLst>
                  <a:ext uri="{FF2B5EF4-FFF2-40B4-BE49-F238E27FC236}">
                    <a16:creationId xmlns:a16="http://schemas.microsoft.com/office/drawing/2014/main" id="{6D0E7969-5458-2846-87EB-937F04B62957}"/>
                  </a:ext>
                </a:extLst>
              </p14:cNvPr>
              <p14:cNvContentPartPr/>
              <p14:nvPr/>
            </p14:nvContentPartPr>
            <p14:xfrm>
              <a:off x="4783642" y="3250876"/>
              <a:ext cx="360" cy="360"/>
            </p14:xfrm>
          </p:contentPart>
        </mc:Choice>
        <mc:Fallback xmlns="">
          <p:pic>
            <p:nvPicPr>
              <p:cNvPr id="171" name="Ink 170">
                <a:extLst>
                  <a:ext uri="{FF2B5EF4-FFF2-40B4-BE49-F238E27FC236}">
                    <a16:creationId xmlns:a16="http://schemas.microsoft.com/office/drawing/2014/main" id="{6D0E7969-5458-2846-87EB-937F04B62957}"/>
                  </a:ext>
                </a:extLst>
              </p:cNvPr>
              <p:cNvPicPr/>
              <p:nvPr/>
            </p:nvPicPr>
            <p:blipFill>
              <a:blip r:embed="rId4"/>
              <a:stretch>
                <a:fillRect/>
              </a:stretch>
            </p:blipFill>
            <p:spPr>
              <a:xfrm>
                <a:off x="4774642" y="324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2" name="Ink 171">
                <a:extLst>
                  <a:ext uri="{FF2B5EF4-FFF2-40B4-BE49-F238E27FC236}">
                    <a16:creationId xmlns:a16="http://schemas.microsoft.com/office/drawing/2014/main" id="{206CC974-36AC-4949-882E-50FBCAB45F1B}"/>
                  </a:ext>
                </a:extLst>
              </p14:cNvPr>
              <p14:cNvContentPartPr/>
              <p14:nvPr/>
            </p14:nvContentPartPr>
            <p14:xfrm>
              <a:off x="4777522" y="3115516"/>
              <a:ext cx="360" cy="360"/>
            </p14:xfrm>
          </p:contentPart>
        </mc:Choice>
        <mc:Fallback xmlns="">
          <p:pic>
            <p:nvPicPr>
              <p:cNvPr id="172" name="Ink 171">
                <a:extLst>
                  <a:ext uri="{FF2B5EF4-FFF2-40B4-BE49-F238E27FC236}">
                    <a16:creationId xmlns:a16="http://schemas.microsoft.com/office/drawing/2014/main" id="{206CC974-36AC-4949-882E-50FBCAB45F1B}"/>
                  </a:ext>
                </a:extLst>
              </p:cNvPr>
              <p:cNvPicPr/>
              <p:nvPr/>
            </p:nvPicPr>
            <p:blipFill>
              <a:blip r:embed="rId4"/>
              <a:stretch>
                <a:fillRect/>
              </a:stretch>
            </p:blipFill>
            <p:spPr>
              <a:xfrm>
                <a:off x="4768882" y="3106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3" name="Ink 172">
                <a:extLst>
                  <a:ext uri="{FF2B5EF4-FFF2-40B4-BE49-F238E27FC236}">
                    <a16:creationId xmlns:a16="http://schemas.microsoft.com/office/drawing/2014/main" id="{D4C62B2E-C899-834D-8045-D178D9E15483}"/>
                  </a:ext>
                </a:extLst>
              </p14:cNvPr>
              <p14:cNvContentPartPr/>
              <p14:nvPr/>
            </p14:nvContentPartPr>
            <p14:xfrm>
              <a:off x="4937002" y="3201556"/>
              <a:ext cx="360" cy="360"/>
            </p14:xfrm>
          </p:contentPart>
        </mc:Choice>
        <mc:Fallback xmlns="">
          <p:pic>
            <p:nvPicPr>
              <p:cNvPr id="173" name="Ink 172">
                <a:extLst>
                  <a:ext uri="{FF2B5EF4-FFF2-40B4-BE49-F238E27FC236}">
                    <a16:creationId xmlns:a16="http://schemas.microsoft.com/office/drawing/2014/main" id="{D4C62B2E-C899-834D-8045-D178D9E15483}"/>
                  </a:ext>
                </a:extLst>
              </p:cNvPr>
              <p:cNvPicPr/>
              <p:nvPr/>
            </p:nvPicPr>
            <p:blipFill>
              <a:blip r:embed="rId4"/>
              <a:stretch>
                <a:fillRect/>
              </a:stretch>
            </p:blipFill>
            <p:spPr>
              <a:xfrm>
                <a:off x="4928002" y="3192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74" name="Ink 173">
                <a:extLst>
                  <a:ext uri="{FF2B5EF4-FFF2-40B4-BE49-F238E27FC236}">
                    <a16:creationId xmlns:a16="http://schemas.microsoft.com/office/drawing/2014/main" id="{84E040A2-84C6-6149-9D23-CBE2406FA4AD}"/>
                  </a:ext>
                </a:extLst>
              </p14:cNvPr>
              <p14:cNvContentPartPr/>
              <p14:nvPr/>
            </p14:nvContentPartPr>
            <p14:xfrm>
              <a:off x="4937002" y="3332596"/>
              <a:ext cx="360" cy="360"/>
            </p14:xfrm>
          </p:contentPart>
        </mc:Choice>
        <mc:Fallback xmlns="">
          <p:pic>
            <p:nvPicPr>
              <p:cNvPr id="174" name="Ink 173">
                <a:extLst>
                  <a:ext uri="{FF2B5EF4-FFF2-40B4-BE49-F238E27FC236}">
                    <a16:creationId xmlns:a16="http://schemas.microsoft.com/office/drawing/2014/main" id="{84E040A2-84C6-6149-9D23-CBE2406FA4AD}"/>
                  </a:ext>
                </a:extLst>
              </p:cNvPr>
              <p:cNvPicPr/>
              <p:nvPr/>
            </p:nvPicPr>
            <p:blipFill>
              <a:blip r:embed="rId4"/>
              <a:stretch>
                <a:fillRect/>
              </a:stretch>
            </p:blipFill>
            <p:spPr>
              <a:xfrm>
                <a:off x="4928002" y="3323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75" name="Ink 174">
                <a:extLst>
                  <a:ext uri="{FF2B5EF4-FFF2-40B4-BE49-F238E27FC236}">
                    <a16:creationId xmlns:a16="http://schemas.microsoft.com/office/drawing/2014/main" id="{C65C2BAF-F0F3-6741-BE8A-102CE566E145}"/>
                  </a:ext>
                </a:extLst>
              </p14:cNvPr>
              <p14:cNvContentPartPr/>
              <p14:nvPr/>
            </p14:nvContentPartPr>
            <p14:xfrm>
              <a:off x="5495722" y="3217756"/>
              <a:ext cx="360" cy="3240"/>
            </p14:xfrm>
          </p:contentPart>
        </mc:Choice>
        <mc:Fallback xmlns="">
          <p:pic>
            <p:nvPicPr>
              <p:cNvPr id="175" name="Ink 174">
                <a:extLst>
                  <a:ext uri="{FF2B5EF4-FFF2-40B4-BE49-F238E27FC236}">
                    <a16:creationId xmlns:a16="http://schemas.microsoft.com/office/drawing/2014/main" id="{C65C2BAF-F0F3-6741-BE8A-102CE566E145}"/>
                  </a:ext>
                </a:extLst>
              </p:cNvPr>
              <p:cNvPicPr/>
              <p:nvPr/>
            </p:nvPicPr>
            <p:blipFill>
              <a:blip r:embed="rId43"/>
              <a:stretch>
                <a:fillRect/>
              </a:stretch>
            </p:blipFill>
            <p:spPr>
              <a:xfrm>
                <a:off x="5487082" y="32091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76" name="Ink 175">
                <a:extLst>
                  <a:ext uri="{FF2B5EF4-FFF2-40B4-BE49-F238E27FC236}">
                    <a16:creationId xmlns:a16="http://schemas.microsoft.com/office/drawing/2014/main" id="{B3130446-97FD-D840-9F38-7B577202FF80}"/>
                  </a:ext>
                </a:extLst>
              </p14:cNvPr>
              <p14:cNvContentPartPr/>
              <p14:nvPr/>
            </p14:nvContentPartPr>
            <p14:xfrm>
              <a:off x="5297002" y="3202276"/>
              <a:ext cx="3240" cy="3240"/>
            </p14:xfrm>
          </p:contentPart>
        </mc:Choice>
        <mc:Fallback xmlns="">
          <p:pic>
            <p:nvPicPr>
              <p:cNvPr id="176" name="Ink 175">
                <a:extLst>
                  <a:ext uri="{FF2B5EF4-FFF2-40B4-BE49-F238E27FC236}">
                    <a16:creationId xmlns:a16="http://schemas.microsoft.com/office/drawing/2014/main" id="{B3130446-97FD-D840-9F38-7B577202FF80}"/>
                  </a:ext>
                </a:extLst>
              </p:cNvPr>
              <p:cNvPicPr/>
              <p:nvPr/>
            </p:nvPicPr>
            <p:blipFill>
              <a:blip r:embed="rId80"/>
              <a:stretch>
                <a:fillRect/>
              </a:stretch>
            </p:blipFill>
            <p:spPr>
              <a:xfrm>
                <a:off x="5288002" y="3193276"/>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77" name="Ink 176">
                <a:extLst>
                  <a:ext uri="{FF2B5EF4-FFF2-40B4-BE49-F238E27FC236}">
                    <a16:creationId xmlns:a16="http://schemas.microsoft.com/office/drawing/2014/main" id="{F4BAEDE7-6A90-2E49-85B5-F86E7F26E25B}"/>
                  </a:ext>
                </a:extLst>
              </p14:cNvPr>
              <p14:cNvContentPartPr/>
              <p14:nvPr/>
            </p14:nvContentPartPr>
            <p14:xfrm>
              <a:off x="5299882" y="3301276"/>
              <a:ext cx="360" cy="360"/>
            </p14:xfrm>
          </p:contentPart>
        </mc:Choice>
        <mc:Fallback xmlns="">
          <p:pic>
            <p:nvPicPr>
              <p:cNvPr id="177" name="Ink 176">
                <a:extLst>
                  <a:ext uri="{FF2B5EF4-FFF2-40B4-BE49-F238E27FC236}">
                    <a16:creationId xmlns:a16="http://schemas.microsoft.com/office/drawing/2014/main" id="{F4BAEDE7-6A90-2E49-85B5-F86E7F26E25B}"/>
                  </a:ext>
                </a:extLst>
              </p:cNvPr>
              <p:cNvPicPr/>
              <p:nvPr/>
            </p:nvPicPr>
            <p:blipFill>
              <a:blip r:embed="rId4"/>
              <a:stretch>
                <a:fillRect/>
              </a:stretch>
            </p:blipFill>
            <p:spPr>
              <a:xfrm>
                <a:off x="5290882" y="3292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8" name="Ink 177">
                <a:extLst>
                  <a:ext uri="{FF2B5EF4-FFF2-40B4-BE49-F238E27FC236}">
                    <a16:creationId xmlns:a16="http://schemas.microsoft.com/office/drawing/2014/main" id="{4C92D47A-A71B-7742-BB7B-AE8FF4130520}"/>
                  </a:ext>
                </a:extLst>
              </p14:cNvPr>
              <p14:cNvContentPartPr/>
              <p14:nvPr/>
            </p14:nvContentPartPr>
            <p14:xfrm>
              <a:off x="5394202" y="3301276"/>
              <a:ext cx="360" cy="360"/>
            </p14:xfrm>
          </p:contentPart>
        </mc:Choice>
        <mc:Fallback xmlns="">
          <p:pic>
            <p:nvPicPr>
              <p:cNvPr id="178" name="Ink 177">
                <a:extLst>
                  <a:ext uri="{FF2B5EF4-FFF2-40B4-BE49-F238E27FC236}">
                    <a16:creationId xmlns:a16="http://schemas.microsoft.com/office/drawing/2014/main" id="{4C92D47A-A71B-7742-BB7B-AE8FF4130520}"/>
                  </a:ext>
                </a:extLst>
              </p:cNvPr>
              <p:cNvPicPr/>
              <p:nvPr/>
            </p:nvPicPr>
            <p:blipFill>
              <a:blip r:embed="rId4"/>
              <a:stretch>
                <a:fillRect/>
              </a:stretch>
            </p:blipFill>
            <p:spPr>
              <a:xfrm>
                <a:off x="5385202" y="3292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79" name="Ink 178">
                <a:extLst>
                  <a:ext uri="{FF2B5EF4-FFF2-40B4-BE49-F238E27FC236}">
                    <a16:creationId xmlns:a16="http://schemas.microsoft.com/office/drawing/2014/main" id="{E022B5D1-89B8-D448-9E5A-96E2F0C5C292}"/>
                  </a:ext>
                </a:extLst>
              </p14:cNvPr>
              <p14:cNvContentPartPr/>
              <p14:nvPr/>
            </p14:nvContentPartPr>
            <p14:xfrm>
              <a:off x="5394202" y="3170596"/>
              <a:ext cx="360" cy="360"/>
            </p14:xfrm>
          </p:contentPart>
        </mc:Choice>
        <mc:Fallback xmlns="">
          <p:pic>
            <p:nvPicPr>
              <p:cNvPr id="179" name="Ink 178">
                <a:extLst>
                  <a:ext uri="{FF2B5EF4-FFF2-40B4-BE49-F238E27FC236}">
                    <a16:creationId xmlns:a16="http://schemas.microsoft.com/office/drawing/2014/main" id="{E022B5D1-89B8-D448-9E5A-96E2F0C5C292}"/>
                  </a:ext>
                </a:extLst>
              </p:cNvPr>
              <p:cNvPicPr/>
              <p:nvPr/>
            </p:nvPicPr>
            <p:blipFill>
              <a:blip r:embed="rId4"/>
              <a:stretch>
                <a:fillRect/>
              </a:stretch>
            </p:blipFill>
            <p:spPr>
              <a:xfrm>
                <a:off x="5385202" y="3161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80" name="Ink 179">
                <a:extLst>
                  <a:ext uri="{FF2B5EF4-FFF2-40B4-BE49-F238E27FC236}">
                    <a16:creationId xmlns:a16="http://schemas.microsoft.com/office/drawing/2014/main" id="{C8775FE4-CEA2-5D4B-BC3C-0ED15D5693B0}"/>
                  </a:ext>
                </a:extLst>
              </p14:cNvPr>
              <p14:cNvContentPartPr/>
              <p14:nvPr/>
            </p14:nvContentPartPr>
            <p14:xfrm>
              <a:off x="5131402" y="3170596"/>
              <a:ext cx="360" cy="360"/>
            </p14:xfrm>
          </p:contentPart>
        </mc:Choice>
        <mc:Fallback xmlns="">
          <p:pic>
            <p:nvPicPr>
              <p:cNvPr id="180" name="Ink 179">
                <a:extLst>
                  <a:ext uri="{FF2B5EF4-FFF2-40B4-BE49-F238E27FC236}">
                    <a16:creationId xmlns:a16="http://schemas.microsoft.com/office/drawing/2014/main" id="{C8775FE4-CEA2-5D4B-BC3C-0ED15D5693B0}"/>
                  </a:ext>
                </a:extLst>
              </p:cNvPr>
              <p:cNvPicPr/>
              <p:nvPr/>
            </p:nvPicPr>
            <p:blipFill>
              <a:blip r:embed="rId4"/>
              <a:stretch>
                <a:fillRect/>
              </a:stretch>
            </p:blipFill>
            <p:spPr>
              <a:xfrm>
                <a:off x="5122402" y="3161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81" name="Ink 180">
                <a:extLst>
                  <a:ext uri="{FF2B5EF4-FFF2-40B4-BE49-F238E27FC236}">
                    <a16:creationId xmlns:a16="http://schemas.microsoft.com/office/drawing/2014/main" id="{E371DEE1-6D1C-6A47-B4E7-12A3C82FBEDA}"/>
                  </a:ext>
                </a:extLst>
              </p14:cNvPr>
              <p14:cNvContentPartPr/>
              <p14:nvPr/>
            </p14:nvContentPartPr>
            <p14:xfrm>
              <a:off x="5298802" y="3086716"/>
              <a:ext cx="360" cy="3240"/>
            </p14:xfrm>
          </p:contentPart>
        </mc:Choice>
        <mc:Fallback xmlns="">
          <p:pic>
            <p:nvPicPr>
              <p:cNvPr id="181" name="Ink 180">
                <a:extLst>
                  <a:ext uri="{FF2B5EF4-FFF2-40B4-BE49-F238E27FC236}">
                    <a16:creationId xmlns:a16="http://schemas.microsoft.com/office/drawing/2014/main" id="{E371DEE1-6D1C-6A47-B4E7-12A3C82FBEDA}"/>
                  </a:ext>
                </a:extLst>
              </p:cNvPr>
              <p:cNvPicPr/>
              <p:nvPr/>
            </p:nvPicPr>
            <p:blipFill>
              <a:blip r:embed="rId43"/>
              <a:stretch>
                <a:fillRect/>
              </a:stretch>
            </p:blipFill>
            <p:spPr>
              <a:xfrm>
                <a:off x="5290162" y="30777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82" name="Ink 181">
                <a:extLst>
                  <a:ext uri="{FF2B5EF4-FFF2-40B4-BE49-F238E27FC236}">
                    <a16:creationId xmlns:a16="http://schemas.microsoft.com/office/drawing/2014/main" id="{281A747E-2480-C647-8255-89FF58D00B9E}"/>
                  </a:ext>
                </a:extLst>
              </p14:cNvPr>
              <p14:cNvContentPartPr/>
              <p14:nvPr/>
            </p14:nvContentPartPr>
            <p14:xfrm>
              <a:off x="5289802" y="2838316"/>
              <a:ext cx="360" cy="360"/>
            </p14:xfrm>
          </p:contentPart>
        </mc:Choice>
        <mc:Fallback xmlns="">
          <p:pic>
            <p:nvPicPr>
              <p:cNvPr id="182" name="Ink 181">
                <a:extLst>
                  <a:ext uri="{FF2B5EF4-FFF2-40B4-BE49-F238E27FC236}">
                    <a16:creationId xmlns:a16="http://schemas.microsoft.com/office/drawing/2014/main" id="{281A747E-2480-C647-8255-89FF58D00B9E}"/>
                  </a:ext>
                </a:extLst>
              </p:cNvPr>
              <p:cNvPicPr/>
              <p:nvPr/>
            </p:nvPicPr>
            <p:blipFill>
              <a:blip r:embed="rId4"/>
              <a:stretch>
                <a:fillRect/>
              </a:stretch>
            </p:blipFill>
            <p:spPr>
              <a:xfrm>
                <a:off x="5280802" y="2829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83" name="Ink 182">
                <a:extLst>
                  <a:ext uri="{FF2B5EF4-FFF2-40B4-BE49-F238E27FC236}">
                    <a16:creationId xmlns:a16="http://schemas.microsoft.com/office/drawing/2014/main" id="{1C353B60-93FC-9443-9787-BC4ED1C1E4C8}"/>
                  </a:ext>
                </a:extLst>
              </p14:cNvPr>
              <p14:cNvContentPartPr/>
              <p14:nvPr/>
            </p14:nvContentPartPr>
            <p14:xfrm>
              <a:off x="5350282" y="2755156"/>
              <a:ext cx="6840" cy="3600"/>
            </p14:xfrm>
          </p:contentPart>
        </mc:Choice>
        <mc:Fallback xmlns="">
          <p:pic>
            <p:nvPicPr>
              <p:cNvPr id="183" name="Ink 182">
                <a:extLst>
                  <a:ext uri="{FF2B5EF4-FFF2-40B4-BE49-F238E27FC236}">
                    <a16:creationId xmlns:a16="http://schemas.microsoft.com/office/drawing/2014/main" id="{1C353B60-93FC-9443-9787-BC4ED1C1E4C8}"/>
                  </a:ext>
                </a:extLst>
              </p:cNvPr>
              <p:cNvPicPr/>
              <p:nvPr/>
            </p:nvPicPr>
            <p:blipFill>
              <a:blip r:embed="rId145"/>
              <a:stretch>
                <a:fillRect/>
              </a:stretch>
            </p:blipFill>
            <p:spPr>
              <a:xfrm>
                <a:off x="5341642" y="2746516"/>
                <a:ext cx="24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84" name="Ink 183">
                <a:extLst>
                  <a:ext uri="{FF2B5EF4-FFF2-40B4-BE49-F238E27FC236}">
                    <a16:creationId xmlns:a16="http://schemas.microsoft.com/office/drawing/2014/main" id="{938A4A0A-A28D-CA4E-91EA-E0C51EA7C0F1}"/>
                  </a:ext>
                </a:extLst>
              </p14:cNvPr>
              <p14:cNvContentPartPr/>
              <p14:nvPr/>
            </p14:nvContentPartPr>
            <p14:xfrm>
              <a:off x="5465842" y="2804116"/>
              <a:ext cx="360" cy="3240"/>
            </p14:xfrm>
          </p:contentPart>
        </mc:Choice>
        <mc:Fallback xmlns="">
          <p:pic>
            <p:nvPicPr>
              <p:cNvPr id="184" name="Ink 183">
                <a:extLst>
                  <a:ext uri="{FF2B5EF4-FFF2-40B4-BE49-F238E27FC236}">
                    <a16:creationId xmlns:a16="http://schemas.microsoft.com/office/drawing/2014/main" id="{938A4A0A-A28D-CA4E-91EA-E0C51EA7C0F1}"/>
                  </a:ext>
                </a:extLst>
              </p:cNvPr>
              <p:cNvPicPr/>
              <p:nvPr/>
            </p:nvPicPr>
            <p:blipFill>
              <a:blip r:embed="rId89"/>
              <a:stretch>
                <a:fillRect/>
              </a:stretch>
            </p:blipFill>
            <p:spPr>
              <a:xfrm>
                <a:off x="5456842" y="27951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85" name="Ink 184">
                <a:extLst>
                  <a:ext uri="{FF2B5EF4-FFF2-40B4-BE49-F238E27FC236}">
                    <a16:creationId xmlns:a16="http://schemas.microsoft.com/office/drawing/2014/main" id="{E70534F6-C1EF-1B46-84E4-1B5289882F47}"/>
                  </a:ext>
                </a:extLst>
              </p14:cNvPr>
              <p14:cNvContentPartPr/>
              <p14:nvPr/>
            </p14:nvContentPartPr>
            <p14:xfrm>
              <a:off x="5441722" y="2914636"/>
              <a:ext cx="360" cy="360"/>
            </p14:xfrm>
          </p:contentPart>
        </mc:Choice>
        <mc:Fallback xmlns="">
          <p:pic>
            <p:nvPicPr>
              <p:cNvPr id="185" name="Ink 184">
                <a:extLst>
                  <a:ext uri="{FF2B5EF4-FFF2-40B4-BE49-F238E27FC236}">
                    <a16:creationId xmlns:a16="http://schemas.microsoft.com/office/drawing/2014/main" id="{E70534F6-C1EF-1B46-84E4-1B5289882F47}"/>
                  </a:ext>
                </a:extLst>
              </p:cNvPr>
              <p:cNvPicPr/>
              <p:nvPr/>
            </p:nvPicPr>
            <p:blipFill>
              <a:blip r:embed="rId4"/>
              <a:stretch>
                <a:fillRect/>
              </a:stretch>
            </p:blipFill>
            <p:spPr>
              <a:xfrm>
                <a:off x="5432722" y="2905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86" name="Ink 185">
                <a:extLst>
                  <a:ext uri="{FF2B5EF4-FFF2-40B4-BE49-F238E27FC236}">
                    <a16:creationId xmlns:a16="http://schemas.microsoft.com/office/drawing/2014/main" id="{C371299D-410F-FF40-994F-7050CFC1E379}"/>
                  </a:ext>
                </a:extLst>
              </p14:cNvPr>
              <p14:cNvContentPartPr/>
              <p14:nvPr/>
            </p14:nvContentPartPr>
            <p14:xfrm>
              <a:off x="5280802" y="2914636"/>
              <a:ext cx="360" cy="360"/>
            </p14:xfrm>
          </p:contentPart>
        </mc:Choice>
        <mc:Fallback xmlns="">
          <p:pic>
            <p:nvPicPr>
              <p:cNvPr id="186" name="Ink 185">
                <a:extLst>
                  <a:ext uri="{FF2B5EF4-FFF2-40B4-BE49-F238E27FC236}">
                    <a16:creationId xmlns:a16="http://schemas.microsoft.com/office/drawing/2014/main" id="{C371299D-410F-FF40-994F-7050CFC1E379}"/>
                  </a:ext>
                </a:extLst>
              </p:cNvPr>
              <p:cNvPicPr/>
              <p:nvPr/>
            </p:nvPicPr>
            <p:blipFill>
              <a:blip r:embed="rId4"/>
              <a:stretch>
                <a:fillRect/>
              </a:stretch>
            </p:blipFill>
            <p:spPr>
              <a:xfrm>
                <a:off x="5271802" y="2905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89" name="Ink 188">
                <a:extLst>
                  <a:ext uri="{FF2B5EF4-FFF2-40B4-BE49-F238E27FC236}">
                    <a16:creationId xmlns:a16="http://schemas.microsoft.com/office/drawing/2014/main" id="{7170E0C2-0A96-7642-970D-B71D18142F99}"/>
                  </a:ext>
                </a:extLst>
              </p14:cNvPr>
              <p14:cNvContentPartPr/>
              <p14:nvPr/>
            </p14:nvContentPartPr>
            <p14:xfrm>
              <a:off x="5250922" y="2507116"/>
              <a:ext cx="360" cy="360"/>
            </p14:xfrm>
          </p:contentPart>
        </mc:Choice>
        <mc:Fallback xmlns="">
          <p:pic>
            <p:nvPicPr>
              <p:cNvPr id="189" name="Ink 188">
                <a:extLst>
                  <a:ext uri="{FF2B5EF4-FFF2-40B4-BE49-F238E27FC236}">
                    <a16:creationId xmlns:a16="http://schemas.microsoft.com/office/drawing/2014/main" id="{7170E0C2-0A96-7642-970D-B71D18142F99}"/>
                  </a:ext>
                </a:extLst>
              </p:cNvPr>
              <p:cNvPicPr/>
              <p:nvPr/>
            </p:nvPicPr>
            <p:blipFill>
              <a:blip r:embed="rId4"/>
              <a:stretch>
                <a:fillRect/>
              </a:stretch>
            </p:blipFill>
            <p:spPr>
              <a:xfrm>
                <a:off x="5241922" y="249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92" name="Ink 191">
                <a:extLst>
                  <a:ext uri="{FF2B5EF4-FFF2-40B4-BE49-F238E27FC236}">
                    <a16:creationId xmlns:a16="http://schemas.microsoft.com/office/drawing/2014/main" id="{9771F765-FA5E-1348-88CE-76303920FD2A}"/>
                  </a:ext>
                </a:extLst>
              </p14:cNvPr>
              <p14:cNvContentPartPr/>
              <p14:nvPr/>
            </p14:nvContentPartPr>
            <p14:xfrm>
              <a:off x="5454322" y="2499556"/>
              <a:ext cx="6840" cy="3600"/>
            </p14:xfrm>
          </p:contentPart>
        </mc:Choice>
        <mc:Fallback xmlns="">
          <p:pic>
            <p:nvPicPr>
              <p:cNvPr id="192" name="Ink 191">
                <a:extLst>
                  <a:ext uri="{FF2B5EF4-FFF2-40B4-BE49-F238E27FC236}">
                    <a16:creationId xmlns:a16="http://schemas.microsoft.com/office/drawing/2014/main" id="{9771F765-FA5E-1348-88CE-76303920FD2A}"/>
                  </a:ext>
                </a:extLst>
              </p:cNvPr>
              <p:cNvPicPr/>
              <p:nvPr/>
            </p:nvPicPr>
            <p:blipFill>
              <a:blip r:embed="rId151"/>
              <a:stretch>
                <a:fillRect/>
              </a:stretch>
            </p:blipFill>
            <p:spPr>
              <a:xfrm>
                <a:off x="5445322" y="2490556"/>
                <a:ext cx="24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93" name="Ink 192">
                <a:extLst>
                  <a:ext uri="{FF2B5EF4-FFF2-40B4-BE49-F238E27FC236}">
                    <a16:creationId xmlns:a16="http://schemas.microsoft.com/office/drawing/2014/main" id="{86CB918C-98F6-ED49-913F-50B483473694}"/>
                  </a:ext>
                </a:extLst>
              </p14:cNvPr>
              <p14:cNvContentPartPr/>
              <p14:nvPr/>
            </p14:nvContentPartPr>
            <p14:xfrm>
              <a:off x="5331202" y="2609356"/>
              <a:ext cx="9360" cy="360"/>
            </p14:xfrm>
          </p:contentPart>
        </mc:Choice>
        <mc:Fallback xmlns="">
          <p:pic>
            <p:nvPicPr>
              <p:cNvPr id="193" name="Ink 192">
                <a:extLst>
                  <a:ext uri="{FF2B5EF4-FFF2-40B4-BE49-F238E27FC236}">
                    <a16:creationId xmlns:a16="http://schemas.microsoft.com/office/drawing/2014/main" id="{86CB918C-98F6-ED49-913F-50B483473694}"/>
                  </a:ext>
                </a:extLst>
              </p:cNvPr>
              <p:cNvPicPr/>
              <p:nvPr/>
            </p:nvPicPr>
            <p:blipFill>
              <a:blip r:embed="rId153"/>
              <a:stretch>
                <a:fillRect/>
              </a:stretch>
            </p:blipFill>
            <p:spPr>
              <a:xfrm>
                <a:off x="5322562" y="2600356"/>
                <a:ext cx="27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96" name="Ink 195">
                <a:extLst>
                  <a:ext uri="{FF2B5EF4-FFF2-40B4-BE49-F238E27FC236}">
                    <a16:creationId xmlns:a16="http://schemas.microsoft.com/office/drawing/2014/main" id="{730355B1-9E2F-9F43-975E-DAE5AEAB28B0}"/>
                  </a:ext>
                </a:extLst>
              </p14:cNvPr>
              <p14:cNvContentPartPr/>
              <p14:nvPr/>
            </p14:nvContentPartPr>
            <p14:xfrm>
              <a:off x="5314282" y="2452396"/>
              <a:ext cx="360" cy="3240"/>
            </p14:xfrm>
          </p:contentPart>
        </mc:Choice>
        <mc:Fallback xmlns="">
          <p:pic>
            <p:nvPicPr>
              <p:cNvPr id="196" name="Ink 195">
                <a:extLst>
                  <a:ext uri="{FF2B5EF4-FFF2-40B4-BE49-F238E27FC236}">
                    <a16:creationId xmlns:a16="http://schemas.microsoft.com/office/drawing/2014/main" id="{730355B1-9E2F-9F43-975E-DAE5AEAB28B0}"/>
                  </a:ext>
                </a:extLst>
              </p:cNvPr>
              <p:cNvPicPr/>
              <p:nvPr/>
            </p:nvPicPr>
            <p:blipFill>
              <a:blip r:embed="rId108"/>
              <a:stretch>
                <a:fillRect/>
              </a:stretch>
            </p:blipFill>
            <p:spPr>
              <a:xfrm>
                <a:off x="5305282" y="24437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97" name="Ink 196">
                <a:extLst>
                  <a:ext uri="{FF2B5EF4-FFF2-40B4-BE49-F238E27FC236}">
                    <a16:creationId xmlns:a16="http://schemas.microsoft.com/office/drawing/2014/main" id="{9A579FF2-4B15-254F-BA34-73E9BFA9817D}"/>
                  </a:ext>
                </a:extLst>
              </p14:cNvPr>
              <p14:cNvContentPartPr/>
              <p14:nvPr/>
            </p14:nvContentPartPr>
            <p14:xfrm>
              <a:off x="7225522" y="4315396"/>
              <a:ext cx="360" cy="360"/>
            </p14:xfrm>
          </p:contentPart>
        </mc:Choice>
        <mc:Fallback xmlns="">
          <p:pic>
            <p:nvPicPr>
              <p:cNvPr id="197" name="Ink 196">
                <a:extLst>
                  <a:ext uri="{FF2B5EF4-FFF2-40B4-BE49-F238E27FC236}">
                    <a16:creationId xmlns:a16="http://schemas.microsoft.com/office/drawing/2014/main" id="{9A579FF2-4B15-254F-BA34-73E9BFA9817D}"/>
                  </a:ext>
                </a:extLst>
              </p:cNvPr>
              <p:cNvPicPr/>
              <p:nvPr/>
            </p:nvPicPr>
            <p:blipFill>
              <a:blip r:embed="rId4"/>
              <a:stretch>
                <a:fillRect/>
              </a:stretch>
            </p:blipFill>
            <p:spPr>
              <a:xfrm>
                <a:off x="7216522" y="4306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00" name="Ink 199">
                <a:extLst>
                  <a:ext uri="{FF2B5EF4-FFF2-40B4-BE49-F238E27FC236}">
                    <a16:creationId xmlns:a16="http://schemas.microsoft.com/office/drawing/2014/main" id="{41F9D3B9-E973-8741-A85D-A6A46E68E66D}"/>
                  </a:ext>
                </a:extLst>
              </p14:cNvPr>
              <p14:cNvContentPartPr/>
              <p14:nvPr/>
            </p14:nvContentPartPr>
            <p14:xfrm>
              <a:off x="7084762" y="4274716"/>
              <a:ext cx="360" cy="360"/>
            </p14:xfrm>
          </p:contentPart>
        </mc:Choice>
        <mc:Fallback xmlns="">
          <p:pic>
            <p:nvPicPr>
              <p:cNvPr id="200" name="Ink 199">
                <a:extLst>
                  <a:ext uri="{FF2B5EF4-FFF2-40B4-BE49-F238E27FC236}">
                    <a16:creationId xmlns:a16="http://schemas.microsoft.com/office/drawing/2014/main" id="{41F9D3B9-E973-8741-A85D-A6A46E68E66D}"/>
                  </a:ext>
                </a:extLst>
              </p:cNvPr>
              <p:cNvPicPr/>
              <p:nvPr/>
            </p:nvPicPr>
            <p:blipFill>
              <a:blip r:embed="rId4"/>
              <a:stretch>
                <a:fillRect/>
              </a:stretch>
            </p:blipFill>
            <p:spPr>
              <a:xfrm>
                <a:off x="7075762" y="4265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01" name="Ink 200">
                <a:extLst>
                  <a:ext uri="{FF2B5EF4-FFF2-40B4-BE49-F238E27FC236}">
                    <a16:creationId xmlns:a16="http://schemas.microsoft.com/office/drawing/2014/main" id="{56F0CCB7-A103-7446-A796-B3AE8F6A54A2}"/>
                  </a:ext>
                </a:extLst>
              </p14:cNvPr>
              <p14:cNvContentPartPr/>
              <p14:nvPr/>
            </p14:nvContentPartPr>
            <p14:xfrm>
              <a:off x="7248922" y="4274716"/>
              <a:ext cx="360" cy="360"/>
            </p14:xfrm>
          </p:contentPart>
        </mc:Choice>
        <mc:Fallback xmlns="">
          <p:pic>
            <p:nvPicPr>
              <p:cNvPr id="201" name="Ink 200">
                <a:extLst>
                  <a:ext uri="{FF2B5EF4-FFF2-40B4-BE49-F238E27FC236}">
                    <a16:creationId xmlns:a16="http://schemas.microsoft.com/office/drawing/2014/main" id="{56F0CCB7-A103-7446-A796-B3AE8F6A54A2}"/>
                  </a:ext>
                </a:extLst>
              </p:cNvPr>
              <p:cNvPicPr/>
              <p:nvPr/>
            </p:nvPicPr>
            <p:blipFill>
              <a:blip r:embed="rId4"/>
              <a:stretch>
                <a:fillRect/>
              </a:stretch>
            </p:blipFill>
            <p:spPr>
              <a:xfrm>
                <a:off x="7240282" y="4265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02" name="Ink 201">
                <a:extLst>
                  <a:ext uri="{FF2B5EF4-FFF2-40B4-BE49-F238E27FC236}">
                    <a16:creationId xmlns:a16="http://schemas.microsoft.com/office/drawing/2014/main" id="{0FDE67C2-B46D-464C-ABC4-3A40FCB8E701}"/>
                  </a:ext>
                </a:extLst>
              </p14:cNvPr>
              <p14:cNvContentPartPr/>
              <p14:nvPr/>
            </p14:nvContentPartPr>
            <p14:xfrm>
              <a:off x="7296802" y="4277596"/>
              <a:ext cx="360" cy="360"/>
            </p14:xfrm>
          </p:contentPart>
        </mc:Choice>
        <mc:Fallback xmlns="">
          <p:pic>
            <p:nvPicPr>
              <p:cNvPr id="202" name="Ink 201">
                <a:extLst>
                  <a:ext uri="{FF2B5EF4-FFF2-40B4-BE49-F238E27FC236}">
                    <a16:creationId xmlns:a16="http://schemas.microsoft.com/office/drawing/2014/main" id="{0FDE67C2-B46D-464C-ABC4-3A40FCB8E701}"/>
                  </a:ext>
                </a:extLst>
              </p:cNvPr>
              <p:cNvPicPr/>
              <p:nvPr/>
            </p:nvPicPr>
            <p:blipFill>
              <a:blip r:embed="rId4"/>
              <a:stretch>
                <a:fillRect/>
              </a:stretch>
            </p:blipFill>
            <p:spPr>
              <a:xfrm>
                <a:off x="7288162" y="4268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203" name="Ink 202">
                <a:extLst>
                  <a:ext uri="{FF2B5EF4-FFF2-40B4-BE49-F238E27FC236}">
                    <a16:creationId xmlns:a16="http://schemas.microsoft.com/office/drawing/2014/main" id="{403CC0F7-F534-304D-9A78-B631F38B552C}"/>
                  </a:ext>
                </a:extLst>
              </p14:cNvPr>
              <p14:cNvContentPartPr/>
              <p14:nvPr/>
            </p14:nvContentPartPr>
            <p14:xfrm>
              <a:off x="7406602" y="4385236"/>
              <a:ext cx="3240" cy="360"/>
            </p14:xfrm>
          </p:contentPart>
        </mc:Choice>
        <mc:Fallback xmlns="">
          <p:pic>
            <p:nvPicPr>
              <p:cNvPr id="203" name="Ink 202">
                <a:extLst>
                  <a:ext uri="{FF2B5EF4-FFF2-40B4-BE49-F238E27FC236}">
                    <a16:creationId xmlns:a16="http://schemas.microsoft.com/office/drawing/2014/main" id="{403CC0F7-F534-304D-9A78-B631F38B552C}"/>
                  </a:ext>
                </a:extLst>
              </p:cNvPr>
              <p:cNvPicPr/>
              <p:nvPr/>
            </p:nvPicPr>
            <p:blipFill>
              <a:blip r:embed="rId39"/>
              <a:stretch>
                <a:fillRect/>
              </a:stretch>
            </p:blipFill>
            <p:spPr>
              <a:xfrm>
                <a:off x="7397962" y="43762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04" name="Ink 203">
                <a:extLst>
                  <a:ext uri="{FF2B5EF4-FFF2-40B4-BE49-F238E27FC236}">
                    <a16:creationId xmlns:a16="http://schemas.microsoft.com/office/drawing/2014/main" id="{F7AD558D-3F1B-114C-A21A-D8A49CA60196}"/>
                  </a:ext>
                </a:extLst>
              </p14:cNvPr>
              <p14:cNvContentPartPr/>
              <p14:nvPr/>
            </p14:nvContentPartPr>
            <p14:xfrm>
              <a:off x="7415242" y="4256356"/>
              <a:ext cx="360" cy="360"/>
            </p14:xfrm>
          </p:contentPart>
        </mc:Choice>
        <mc:Fallback xmlns="">
          <p:pic>
            <p:nvPicPr>
              <p:cNvPr id="204" name="Ink 203">
                <a:extLst>
                  <a:ext uri="{FF2B5EF4-FFF2-40B4-BE49-F238E27FC236}">
                    <a16:creationId xmlns:a16="http://schemas.microsoft.com/office/drawing/2014/main" id="{F7AD558D-3F1B-114C-A21A-D8A49CA60196}"/>
                  </a:ext>
                </a:extLst>
              </p:cNvPr>
              <p:cNvPicPr/>
              <p:nvPr/>
            </p:nvPicPr>
            <p:blipFill>
              <a:blip r:embed="rId4"/>
              <a:stretch>
                <a:fillRect/>
              </a:stretch>
            </p:blipFill>
            <p:spPr>
              <a:xfrm>
                <a:off x="7406242" y="4247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05" name="Ink 204">
                <a:extLst>
                  <a:ext uri="{FF2B5EF4-FFF2-40B4-BE49-F238E27FC236}">
                    <a16:creationId xmlns:a16="http://schemas.microsoft.com/office/drawing/2014/main" id="{D7E10A38-178B-7049-899F-1CB7A31A9767}"/>
                  </a:ext>
                </a:extLst>
              </p14:cNvPr>
              <p14:cNvContentPartPr/>
              <p14:nvPr/>
            </p14:nvContentPartPr>
            <p14:xfrm>
              <a:off x="7090162" y="4343476"/>
              <a:ext cx="3240" cy="360"/>
            </p14:xfrm>
          </p:contentPart>
        </mc:Choice>
        <mc:Fallback xmlns="">
          <p:pic>
            <p:nvPicPr>
              <p:cNvPr id="205" name="Ink 204">
                <a:extLst>
                  <a:ext uri="{FF2B5EF4-FFF2-40B4-BE49-F238E27FC236}">
                    <a16:creationId xmlns:a16="http://schemas.microsoft.com/office/drawing/2014/main" id="{D7E10A38-178B-7049-899F-1CB7A31A9767}"/>
                  </a:ext>
                </a:extLst>
              </p:cNvPr>
              <p:cNvPicPr/>
              <p:nvPr/>
            </p:nvPicPr>
            <p:blipFill>
              <a:blip r:embed="rId162"/>
              <a:stretch>
                <a:fillRect/>
              </a:stretch>
            </p:blipFill>
            <p:spPr>
              <a:xfrm>
                <a:off x="7081162" y="43348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06" name="Ink 205">
                <a:extLst>
                  <a:ext uri="{FF2B5EF4-FFF2-40B4-BE49-F238E27FC236}">
                    <a16:creationId xmlns:a16="http://schemas.microsoft.com/office/drawing/2014/main" id="{0400CD1B-B2F6-5943-BA65-A75EF4EF2EF1}"/>
                  </a:ext>
                </a:extLst>
              </p14:cNvPr>
              <p14:cNvContentPartPr/>
              <p14:nvPr/>
            </p14:nvContentPartPr>
            <p14:xfrm>
              <a:off x="7152442" y="4424476"/>
              <a:ext cx="360" cy="360"/>
            </p14:xfrm>
          </p:contentPart>
        </mc:Choice>
        <mc:Fallback xmlns="">
          <p:pic>
            <p:nvPicPr>
              <p:cNvPr id="206" name="Ink 205">
                <a:extLst>
                  <a:ext uri="{FF2B5EF4-FFF2-40B4-BE49-F238E27FC236}">
                    <a16:creationId xmlns:a16="http://schemas.microsoft.com/office/drawing/2014/main" id="{0400CD1B-B2F6-5943-BA65-A75EF4EF2EF1}"/>
                  </a:ext>
                </a:extLst>
              </p:cNvPr>
              <p:cNvPicPr/>
              <p:nvPr/>
            </p:nvPicPr>
            <p:blipFill>
              <a:blip r:embed="rId4"/>
              <a:stretch>
                <a:fillRect/>
              </a:stretch>
            </p:blipFill>
            <p:spPr>
              <a:xfrm>
                <a:off x="7143442" y="4415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07" name="Ink 206">
                <a:extLst>
                  <a:ext uri="{FF2B5EF4-FFF2-40B4-BE49-F238E27FC236}">
                    <a16:creationId xmlns:a16="http://schemas.microsoft.com/office/drawing/2014/main" id="{DD37BCB2-4C56-5345-A6C2-95BA6250ACCB}"/>
                  </a:ext>
                </a:extLst>
              </p14:cNvPr>
              <p14:cNvContentPartPr/>
              <p14:nvPr/>
            </p14:nvContentPartPr>
            <p14:xfrm>
              <a:off x="7152442" y="4332316"/>
              <a:ext cx="360" cy="360"/>
            </p14:xfrm>
          </p:contentPart>
        </mc:Choice>
        <mc:Fallback xmlns="">
          <p:pic>
            <p:nvPicPr>
              <p:cNvPr id="207" name="Ink 206">
                <a:extLst>
                  <a:ext uri="{FF2B5EF4-FFF2-40B4-BE49-F238E27FC236}">
                    <a16:creationId xmlns:a16="http://schemas.microsoft.com/office/drawing/2014/main" id="{DD37BCB2-4C56-5345-A6C2-95BA6250ACCB}"/>
                  </a:ext>
                </a:extLst>
              </p:cNvPr>
              <p:cNvPicPr/>
              <p:nvPr/>
            </p:nvPicPr>
            <p:blipFill>
              <a:blip r:embed="rId4"/>
              <a:stretch>
                <a:fillRect/>
              </a:stretch>
            </p:blipFill>
            <p:spPr>
              <a:xfrm>
                <a:off x="7143442" y="4323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08" name="Ink 207">
                <a:extLst>
                  <a:ext uri="{FF2B5EF4-FFF2-40B4-BE49-F238E27FC236}">
                    <a16:creationId xmlns:a16="http://schemas.microsoft.com/office/drawing/2014/main" id="{CE7E0039-F515-584F-9849-E0B9CE27AC64}"/>
                  </a:ext>
                </a:extLst>
              </p14:cNvPr>
              <p14:cNvContentPartPr/>
              <p14:nvPr/>
            </p14:nvContentPartPr>
            <p14:xfrm>
              <a:off x="7255762" y="3966196"/>
              <a:ext cx="360" cy="360"/>
            </p14:xfrm>
          </p:contentPart>
        </mc:Choice>
        <mc:Fallback xmlns="">
          <p:pic>
            <p:nvPicPr>
              <p:cNvPr id="208" name="Ink 207">
                <a:extLst>
                  <a:ext uri="{FF2B5EF4-FFF2-40B4-BE49-F238E27FC236}">
                    <a16:creationId xmlns:a16="http://schemas.microsoft.com/office/drawing/2014/main" id="{CE7E0039-F515-584F-9849-E0B9CE27AC64}"/>
                  </a:ext>
                </a:extLst>
              </p:cNvPr>
              <p:cNvPicPr/>
              <p:nvPr/>
            </p:nvPicPr>
            <p:blipFill>
              <a:blip r:embed="rId4"/>
              <a:stretch>
                <a:fillRect/>
              </a:stretch>
            </p:blipFill>
            <p:spPr>
              <a:xfrm>
                <a:off x="7246762" y="3957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09" name="Ink 208">
                <a:extLst>
                  <a:ext uri="{FF2B5EF4-FFF2-40B4-BE49-F238E27FC236}">
                    <a16:creationId xmlns:a16="http://schemas.microsoft.com/office/drawing/2014/main" id="{FD292F10-760B-4C4A-B060-6C783F81F9B1}"/>
                  </a:ext>
                </a:extLst>
              </p14:cNvPr>
              <p14:cNvContentPartPr/>
              <p14:nvPr/>
            </p14:nvContentPartPr>
            <p14:xfrm>
              <a:off x="7095202" y="3965476"/>
              <a:ext cx="360" cy="360"/>
            </p14:xfrm>
          </p:contentPart>
        </mc:Choice>
        <mc:Fallback xmlns="">
          <p:pic>
            <p:nvPicPr>
              <p:cNvPr id="209" name="Ink 208">
                <a:extLst>
                  <a:ext uri="{FF2B5EF4-FFF2-40B4-BE49-F238E27FC236}">
                    <a16:creationId xmlns:a16="http://schemas.microsoft.com/office/drawing/2014/main" id="{FD292F10-760B-4C4A-B060-6C783F81F9B1}"/>
                  </a:ext>
                </a:extLst>
              </p:cNvPr>
              <p:cNvPicPr/>
              <p:nvPr/>
            </p:nvPicPr>
            <p:blipFill>
              <a:blip r:embed="rId4"/>
              <a:stretch>
                <a:fillRect/>
              </a:stretch>
            </p:blipFill>
            <p:spPr>
              <a:xfrm>
                <a:off x="7086562" y="3956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210" name="Ink 209">
                <a:extLst>
                  <a:ext uri="{FF2B5EF4-FFF2-40B4-BE49-F238E27FC236}">
                    <a16:creationId xmlns:a16="http://schemas.microsoft.com/office/drawing/2014/main" id="{3C220639-7B52-E54E-955C-F59B7B2BAE4B}"/>
                  </a:ext>
                </a:extLst>
              </p14:cNvPr>
              <p14:cNvContentPartPr/>
              <p14:nvPr/>
            </p14:nvContentPartPr>
            <p14:xfrm>
              <a:off x="7405522" y="3965476"/>
              <a:ext cx="360" cy="360"/>
            </p14:xfrm>
          </p:contentPart>
        </mc:Choice>
        <mc:Fallback xmlns="">
          <p:pic>
            <p:nvPicPr>
              <p:cNvPr id="210" name="Ink 209">
                <a:extLst>
                  <a:ext uri="{FF2B5EF4-FFF2-40B4-BE49-F238E27FC236}">
                    <a16:creationId xmlns:a16="http://schemas.microsoft.com/office/drawing/2014/main" id="{3C220639-7B52-E54E-955C-F59B7B2BAE4B}"/>
                  </a:ext>
                </a:extLst>
              </p:cNvPr>
              <p:cNvPicPr/>
              <p:nvPr/>
            </p:nvPicPr>
            <p:blipFill>
              <a:blip r:embed="rId4"/>
              <a:stretch>
                <a:fillRect/>
              </a:stretch>
            </p:blipFill>
            <p:spPr>
              <a:xfrm>
                <a:off x="7396522" y="3956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13" name="Ink 212">
                <a:extLst>
                  <a:ext uri="{FF2B5EF4-FFF2-40B4-BE49-F238E27FC236}">
                    <a16:creationId xmlns:a16="http://schemas.microsoft.com/office/drawing/2014/main" id="{AD55030B-2329-934E-B559-687C9EB67EE8}"/>
                  </a:ext>
                </a:extLst>
              </p14:cNvPr>
              <p14:cNvContentPartPr/>
              <p14:nvPr/>
            </p14:nvContentPartPr>
            <p14:xfrm>
              <a:off x="7324882" y="3588916"/>
              <a:ext cx="38520" cy="360"/>
            </p14:xfrm>
          </p:contentPart>
        </mc:Choice>
        <mc:Fallback xmlns="">
          <p:pic>
            <p:nvPicPr>
              <p:cNvPr id="213" name="Ink 212">
                <a:extLst>
                  <a:ext uri="{FF2B5EF4-FFF2-40B4-BE49-F238E27FC236}">
                    <a16:creationId xmlns:a16="http://schemas.microsoft.com/office/drawing/2014/main" id="{AD55030B-2329-934E-B559-687C9EB67EE8}"/>
                  </a:ext>
                </a:extLst>
              </p:cNvPr>
              <p:cNvPicPr/>
              <p:nvPr/>
            </p:nvPicPr>
            <p:blipFill>
              <a:blip r:embed="rId169"/>
              <a:stretch>
                <a:fillRect/>
              </a:stretch>
            </p:blipFill>
            <p:spPr>
              <a:xfrm>
                <a:off x="7316242" y="3579916"/>
                <a:ext cx="56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14" name="Ink 213">
                <a:extLst>
                  <a:ext uri="{FF2B5EF4-FFF2-40B4-BE49-F238E27FC236}">
                    <a16:creationId xmlns:a16="http://schemas.microsoft.com/office/drawing/2014/main" id="{84F2B116-1AC6-194F-9B8B-432A55BD18A8}"/>
                  </a:ext>
                </a:extLst>
              </p14:cNvPr>
              <p14:cNvContentPartPr/>
              <p14:nvPr/>
            </p14:nvContentPartPr>
            <p14:xfrm>
              <a:off x="7053442" y="3612316"/>
              <a:ext cx="360" cy="360"/>
            </p14:xfrm>
          </p:contentPart>
        </mc:Choice>
        <mc:Fallback xmlns="">
          <p:pic>
            <p:nvPicPr>
              <p:cNvPr id="214" name="Ink 213">
                <a:extLst>
                  <a:ext uri="{FF2B5EF4-FFF2-40B4-BE49-F238E27FC236}">
                    <a16:creationId xmlns:a16="http://schemas.microsoft.com/office/drawing/2014/main" id="{84F2B116-1AC6-194F-9B8B-432A55BD18A8}"/>
                  </a:ext>
                </a:extLst>
              </p:cNvPr>
              <p:cNvPicPr/>
              <p:nvPr/>
            </p:nvPicPr>
            <p:blipFill>
              <a:blip r:embed="rId4"/>
              <a:stretch>
                <a:fillRect/>
              </a:stretch>
            </p:blipFill>
            <p:spPr>
              <a:xfrm>
                <a:off x="7044442" y="360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15" name="Ink 214">
                <a:extLst>
                  <a:ext uri="{FF2B5EF4-FFF2-40B4-BE49-F238E27FC236}">
                    <a16:creationId xmlns:a16="http://schemas.microsoft.com/office/drawing/2014/main" id="{3FBBA1E9-BD04-1143-96D9-2315015447FA}"/>
                  </a:ext>
                </a:extLst>
              </p14:cNvPr>
              <p14:cNvContentPartPr/>
              <p14:nvPr/>
            </p14:nvContentPartPr>
            <p14:xfrm>
              <a:off x="7170802" y="3582076"/>
              <a:ext cx="360" cy="360"/>
            </p14:xfrm>
          </p:contentPart>
        </mc:Choice>
        <mc:Fallback xmlns="">
          <p:pic>
            <p:nvPicPr>
              <p:cNvPr id="215" name="Ink 214">
                <a:extLst>
                  <a:ext uri="{FF2B5EF4-FFF2-40B4-BE49-F238E27FC236}">
                    <a16:creationId xmlns:a16="http://schemas.microsoft.com/office/drawing/2014/main" id="{3FBBA1E9-BD04-1143-96D9-2315015447FA}"/>
                  </a:ext>
                </a:extLst>
              </p:cNvPr>
              <p:cNvPicPr/>
              <p:nvPr/>
            </p:nvPicPr>
            <p:blipFill>
              <a:blip r:embed="rId4"/>
              <a:stretch>
                <a:fillRect/>
              </a:stretch>
            </p:blipFill>
            <p:spPr>
              <a:xfrm>
                <a:off x="7161802" y="3573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16" name="Ink 215">
                <a:extLst>
                  <a:ext uri="{FF2B5EF4-FFF2-40B4-BE49-F238E27FC236}">
                    <a16:creationId xmlns:a16="http://schemas.microsoft.com/office/drawing/2014/main" id="{53252995-F3F5-F341-A2E3-FB7820DDF887}"/>
                  </a:ext>
                </a:extLst>
              </p14:cNvPr>
              <p14:cNvContentPartPr/>
              <p14:nvPr/>
            </p14:nvContentPartPr>
            <p14:xfrm>
              <a:off x="7245322" y="3688276"/>
              <a:ext cx="360" cy="360"/>
            </p14:xfrm>
          </p:contentPart>
        </mc:Choice>
        <mc:Fallback xmlns="">
          <p:pic>
            <p:nvPicPr>
              <p:cNvPr id="216" name="Ink 215">
                <a:extLst>
                  <a:ext uri="{FF2B5EF4-FFF2-40B4-BE49-F238E27FC236}">
                    <a16:creationId xmlns:a16="http://schemas.microsoft.com/office/drawing/2014/main" id="{53252995-F3F5-F341-A2E3-FB7820DDF887}"/>
                  </a:ext>
                </a:extLst>
              </p:cNvPr>
              <p:cNvPicPr/>
              <p:nvPr/>
            </p:nvPicPr>
            <p:blipFill>
              <a:blip r:embed="rId4"/>
              <a:stretch>
                <a:fillRect/>
              </a:stretch>
            </p:blipFill>
            <p:spPr>
              <a:xfrm>
                <a:off x="7236682" y="3679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217" name="Ink 216">
                <a:extLst>
                  <a:ext uri="{FF2B5EF4-FFF2-40B4-BE49-F238E27FC236}">
                    <a16:creationId xmlns:a16="http://schemas.microsoft.com/office/drawing/2014/main" id="{742ADA52-BB66-6C4B-BE93-AABC1BF3BB08}"/>
                  </a:ext>
                </a:extLst>
              </p14:cNvPr>
              <p14:cNvContentPartPr/>
              <p14:nvPr/>
            </p14:nvContentPartPr>
            <p14:xfrm>
              <a:off x="7261162" y="3429436"/>
              <a:ext cx="360" cy="360"/>
            </p14:xfrm>
          </p:contentPart>
        </mc:Choice>
        <mc:Fallback xmlns="">
          <p:pic>
            <p:nvPicPr>
              <p:cNvPr id="217" name="Ink 216">
                <a:extLst>
                  <a:ext uri="{FF2B5EF4-FFF2-40B4-BE49-F238E27FC236}">
                    <a16:creationId xmlns:a16="http://schemas.microsoft.com/office/drawing/2014/main" id="{742ADA52-BB66-6C4B-BE93-AABC1BF3BB08}"/>
                  </a:ext>
                </a:extLst>
              </p:cNvPr>
              <p:cNvPicPr/>
              <p:nvPr/>
            </p:nvPicPr>
            <p:blipFill>
              <a:blip r:embed="rId4"/>
              <a:stretch>
                <a:fillRect/>
              </a:stretch>
            </p:blipFill>
            <p:spPr>
              <a:xfrm>
                <a:off x="7252162" y="3420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18" name="Ink 217">
                <a:extLst>
                  <a:ext uri="{FF2B5EF4-FFF2-40B4-BE49-F238E27FC236}">
                    <a16:creationId xmlns:a16="http://schemas.microsoft.com/office/drawing/2014/main" id="{26B9C5CB-7B2C-224D-8D0C-501E958B6AAB}"/>
                  </a:ext>
                </a:extLst>
              </p14:cNvPr>
              <p14:cNvContentPartPr/>
              <p14:nvPr/>
            </p14:nvContentPartPr>
            <p14:xfrm>
              <a:off x="7361242" y="3462916"/>
              <a:ext cx="360" cy="3240"/>
            </p14:xfrm>
          </p:contentPart>
        </mc:Choice>
        <mc:Fallback xmlns="">
          <p:pic>
            <p:nvPicPr>
              <p:cNvPr id="218" name="Ink 217">
                <a:extLst>
                  <a:ext uri="{FF2B5EF4-FFF2-40B4-BE49-F238E27FC236}">
                    <a16:creationId xmlns:a16="http://schemas.microsoft.com/office/drawing/2014/main" id="{26B9C5CB-7B2C-224D-8D0C-501E958B6AAB}"/>
                  </a:ext>
                </a:extLst>
              </p:cNvPr>
              <p:cNvPicPr/>
              <p:nvPr/>
            </p:nvPicPr>
            <p:blipFill>
              <a:blip r:embed="rId43"/>
              <a:stretch>
                <a:fillRect/>
              </a:stretch>
            </p:blipFill>
            <p:spPr>
              <a:xfrm>
                <a:off x="7352242" y="34542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219" name="Ink 218">
                <a:extLst>
                  <a:ext uri="{FF2B5EF4-FFF2-40B4-BE49-F238E27FC236}">
                    <a16:creationId xmlns:a16="http://schemas.microsoft.com/office/drawing/2014/main" id="{71A45889-1A6F-6B48-AC46-6E25A25BB1C7}"/>
                  </a:ext>
                </a:extLst>
              </p14:cNvPr>
              <p14:cNvContentPartPr/>
              <p14:nvPr/>
            </p14:nvContentPartPr>
            <p14:xfrm>
              <a:off x="7181962" y="3469756"/>
              <a:ext cx="360" cy="360"/>
            </p14:xfrm>
          </p:contentPart>
        </mc:Choice>
        <mc:Fallback xmlns="">
          <p:pic>
            <p:nvPicPr>
              <p:cNvPr id="219" name="Ink 218">
                <a:extLst>
                  <a:ext uri="{FF2B5EF4-FFF2-40B4-BE49-F238E27FC236}">
                    <a16:creationId xmlns:a16="http://schemas.microsoft.com/office/drawing/2014/main" id="{71A45889-1A6F-6B48-AC46-6E25A25BB1C7}"/>
                  </a:ext>
                </a:extLst>
              </p:cNvPr>
              <p:cNvPicPr/>
              <p:nvPr/>
            </p:nvPicPr>
            <p:blipFill>
              <a:blip r:embed="rId4"/>
              <a:stretch>
                <a:fillRect/>
              </a:stretch>
            </p:blipFill>
            <p:spPr>
              <a:xfrm>
                <a:off x="7172962" y="3460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20" name="Ink 219">
                <a:extLst>
                  <a:ext uri="{FF2B5EF4-FFF2-40B4-BE49-F238E27FC236}">
                    <a16:creationId xmlns:a16="http://schemas.microsoft.com/office/drawing/2014/main" id="{A94F15F9-AD73-394B-A01E-AB21BF61C6D6}"/>
                  </a:ext>
                </a:extLst>
              </p14:cNvPr>
              <p14:cNvContentPartPr/>
              <p14:nvPr/>
            </p14:nvContentPartPr>
            <p14:xfrm>
              <a:off x="7210762" y="2876116"/>
              <a:ext cx="360" cy="3240"/>
            </p14:xfrm>
          </p:contentPart>
        </mc:Choice>
        <mc:Fallback xmlns="">
          <p:pic>
            <p:nvPicPr>
              <p:cNvPr id="220" name="Ink 219">
                <a:extLst>
                  <a:ext uri="{FF2B5EF4-FFF2-40B4-BE49-F238E27FC236}">
                    <a16:creationId xmlns:a16="http://schemas.microsoft.com/office/drawing/2014/main" id="{A94F15F9-AD73-394B-A01E-AB21BF61C6D6}"/>
                  </a:ext>
                </a:extLst>
              </p:cNvPr>
              <p:cNvPicPr/>
              <p:nvPr/>
            </p:nvPicPr>
            <p:blipFill>
              <a:blip r:embed="rId43"/>
              <a:stretch>
                <a:fillRect/>
              </a:stretch>
            </p:blipFill>
            <p:spPr>
              <a:xfrm>
                <a:off x="7201762" y="28674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221" name="Ink 220">
                <a:extLst>
                  <a:ext uri="{FF2B5EF4-FFF2-40B4-BE49-F238E27FC236}">
                    <a16:creationId xmlns:a16="http://schemas.microsoft.com/office/drawing/2014/main" id="{06A3F968-BCEC-8E4A-BE03-D838CC44678C}"/>
                  </a:ext>
                </a:extLst>
              </p14:cNvPr>
              <p14:cNvContentPartPr/>
              <p14:nvPr/>
            </p14:nvContentPartPr>
            <p14:xfrm>
              <a:off x="7023562" y="2814556"/>
              <a:ext cx="360" cy="360"/>
            </p14:xfrm>
          </p:contentPart>
        </mc:Choice>
        <mc:Fallback xmlns="">
          <p:pic>
            <p:nvPicPr>
              <p:cNvPr id="221" name="Ink 220">
                <a:extLst>
                  <a:ext uri="{FF2B5EF4-FFF2-40B4-BE49-F238E27FC236}">
                    <a16:creationId xmlns:a16="http://schemas.microsoft.com/office/drawing/2014/main" id="{06A3F968-BCEC-8E4A-BE03-D838CC44678C}"/>
                  </a:ext>
                </a:extLst>
              </p:cNvPr>
              <p:cNvPicPr/>
              <p:nvPr/>
            </p:nvPicPr>
            <p:blipFill>
              <a:blip r:embed="rId4"/>
              <a:stretch>
                <a:fillRect/>
              </a:stretch>
            </p:blipFill>
            <p:spPr>
              <a:xfrm>
                <a:off x="7014922" y="2805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22" name="Ink 221">
                <a:extLst>
                  <a:ext uri="{FF2B5EF4-FFF2-40B4-BE49-F238E27FC236}">
                    <a16:creationId xmlns:a16="http://schemas.microsoft.com/office/drawing/2014/main" id="{402A0DCF-5FEB-3541-8269-4560C1999744}"/>
                  </a:ext>
                </a:extLst>
              </p14:cNvPr>
              <p14:cNvContentPartPr/>
              <p14:nvPr/>
            </p14:nvContentPartPr>
            <p14:xfrm>
              <a:off x="7185202" y="2785756"/>
              <a:ext cx="360" cy="360"/>
            </p14:xfrm>
          </p:contentPart>
        </mc:Choice>
        <mc:Fallback xmlns="">
          <p:pic>
            <p:nvPicPr>
              <p:cNvPr id="222" name="Ink 221">
                <a:extLst>
                  <a:ext uri="{FF2B5EF4-FFF2-40B4-BE49-F238E27FC236}">
                    <a16:creationId xmlns:a16="http://schemas.microsoft.com/office/drawing/2014/main" id="{402A0DCF-5FEB-3541-8269-4560C1999744}"/>
                  </a:ext>
                </a:extLst>
              </p:cNvPr>
              <p:cNvPicPr/>
              <p:nvPr/>
            </p:nvPicPr>
            <p:blipFill>
              <a:blip r:embed="rId4"/>
              <a:stretch>
                <a:fillRect/>
              </a:stretch>
            </p:blipFill>
            <p:spPr>
              <a:xfrm>
                <a:off x="7176562" y="2777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223" name="Ink 222">
                <a:extLst>
                  <a:ext uri="{FF2B5EF4-FFF2-40B4-BE49-F238E27FC236}">
                    <a16:creationId xmlns:a16="http://schemas.microsoft.com/office/drawing/2014/main" id="{2B1E5171-5CF4-1243-818C-BA173F96CF74}"/>
                  </a:ext>
                </a:extLst>
              </p14:cNvPr>
              <p14:cNvContentPartPr/>
              <p14:nvPr/>
            </p14:nvContentPartPr>
            <p14:xfrm>
              <a:off x="7375642" y="2807356"/>
              <a:ext cx="3240" cy="360"/>
            </p14:xfrm>
          </p:contentPart>
        </mc:Choice>
        <mc:Fallback xmlns="">
          <p:pic>
            <p:nvPicPr>
              <p:cNvPr id="223" name="Ink 222">
                <a:extLst>
                  <a:ext uri="{FF2B5EF4-FFF2-40B4-BE49-F238E27FC236}">
                    <a16:creationId xmlns:a16="http://schemas.microsoft.com/office/drawing/2014/main" id="{2B1E5171-5CF4-1243-818C-BA173F96CF74}"/>
                  </a:ext>
                </a:extLst>
              </p:cNvPr>
              <p:cNvPicPr/>
              <p:nvPr/>
            </p:nvPicPr>
            <p:blipFill>
              <a:blip r:embed="rId39"/>
              <a:stretch>
                <a:fillRect/>
              </a:stretch>
            </p:blipFill>
            <p:spPr>
              <a:xfrm>
                <a:off x="7367002" y="27983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24" name="Ink 223">
                <a:extLst>
                  <a:ext uri="{FF2B5EF4-FFF2-40B4-BE49-F238E27FC236}">
                    <a16:creationId xmlns:a16="http://schemas.microsoft.com/office/drawing/2014/main" id="{4FD81015-1246-7A47-8E59-8B60818602D8}"/>
                  </a:ext>
                </a:extLst>
              </p14:cNvPr>
              <p14:cNvContentPartPr/>
              <p14:nvPr/>
            </p14:nvContentPartPr>
            <p14:xfrm>
              <a:off x="7369522" y="2882596"/>
              <a:ext cx="3240" cy="3240"/>
            </p14:xfrm>
          </p:contentPart>
        </mc:Choice>
        <mc:Fallback xmlns="">
          <p:pic>
            <p:nvPicPr>
              <p:cNvPr id="224" name="Ink 223">
                <a:extLst>
                  <a:ext uri="{FF2B5EF4-FFF2-40B4-BE49-F238E27FC236}">
                    <a16:creationId xmlns:a16="http://schemas.microsoft.com/office/drawing/2014/main" id="{4FD81015-1246-7A47-8E59-8B60818602D8}"/>
                  </a:ext>
                </a:extLst>
              </p:cNvPr>
              <p:cNvPicPr/>
              <p:nvPr/>
            </p:nvPicPr>
            <p:blipFill>
              <a:blip r:embed="rId181"/>
              <a:stretch>
                <a:fillRect/>
              </a:stretch>
            </p:blipFill>
            <p:spPr>
              <a:xfrm>
                <a:off x="7360882" y="2873956"/>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25" name="Ink 224">
                <a:extLst>
                  <a:ext uri="{FF2B5EF4-FFF2-40B4-BE49-F238E27FC236}">
                    <a16:creationId xmlns:a16="http://schemas.microsoft.com/office/drawing/2014/main" id="{B8D9411F-DA44-424C-ADE1-D815F32B7C3B}"/>
                  </a:ext>
                </a:extLst>
              </p14:cNvPr>
              <p14:cNvContentPartPr/>
              <p14:nvPr/>
            </p14:nvContentPartPr>
            <p14:xfrm>
              <a:off x="7093042" y="2903836"/>
              <a:ext cx="360" cy="3240"/>
            </p14:xfrm>
          </p:contentPart>
        </mc:Choice>
        <mc:Fallback xmlns="">
          <p:pic>
            <p:nvPicPr>
              <p:cNvPr id="225" name="Ink 224">
                <a:extLst>
                  <a:ext uri="{FF2B5EF4-FFF2-40B4-BE49-F238E27FC236}">
                    <a16:creationId xmlns:a16="http://schemas.microsoft.com/office/drawing/2014/main" id="{B8D9411F-DA44-424C-ADE1-D815F32B7C3B}"/>
                  </a:ext>
                </a:extLst>
              </p:cNvPr>
              <p:cNvPicPr/>
              <p:nvPr/>
            </p:nvPicPr>
            <p:blipFill>
              <a:blip r:embed="rId43"/>
              <a:stretch>
                <a:fillRect/>
              </a:stretch>
            </p:blipFill>
            <p:spPr>
              <a:xfrm>
                <a:off x="7084042" y="289519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226" name="Ink 225">
                <a:extLst>
                  <a:ext uri="{FF2B5EF4-FFF2-40B4-BE49-F238E27FC236}">
                    <a16:creationId xmlns:a16="http://schemas.microsoft.com/office/drawing/2014/main" id="{E82E1032-843A-EB43-A60F-32AFADA07931}"/>
                  </a:ext>
                </a:extLst>
              </p14:cNvPr>
              <p14:cNvContentPartPr/>
              <p14:nvPr/>
            </p14:nvContentPartPr>
            <p14:xfrm>
              <a:off x="6530002" y="2399476"/>
              <a:ext cx="360" cy="360"/>
            </p14:xfrm>
          </p:contentPart>
        </mc:Choice>
        <mc:Fallback xmlns="">
          <p:pic>
            <p:nvPicPr>
              <p:cNvPr id="226" name="Ink 225">
                <a:extLst>
                  <a:ext uri="{FF2B5EF4-FFF2-40B4-BE49-F238E27FC236}">
                    <a16:creationId xmlns:a16="http://schemas.microsoft.com/office/drawing/2014/main" id="{E82E1032-843A-EB43-A60F-32AFADA07931}"/>
                  </a:ext>
                </a:extLst>
              </p:cNvPr>
              <p:cNvPicPr/>
              <p:nvPr/>
            </p:nvPicPr>
            <p:blipFill>
              <a:blip r:embed="rId4"/>
              <a:stretch>
                <a:fillRect/>
              </a:stretch>
            </p:blipFill>
            <p:spPr>
              <a:xfrm>
                <a:off x="6521002" y="2390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27" name="Ink 226">
                <a:extLst>
                  <a:ext uri="{FF2B5EF4-FFF2-40B4-BE49-F238E27FC236}">
                    <a16:creationId xmlns:a16="http://schemas.microsoft.com/office/drawing/2014/main" id="{1F6DAC0E-7066-8443-B1C2-7BF292BE564E}"/>
                  </a:ext>
                </a:extLst>
              </p14:cNvPr>
              <p14:cNvContentPartPr/>
              <p14:nvPr/>
            </p14:nvContentPartPr>
            <p14:xfrm>
              <a:off x="6530002" y="2562556"/>
              <a:ext cx="360" cy="360"/>
            </p14:xfrm>
          </p:contentPart>
        </mc:Choice>
        <mc:Fallback xmlns="">
          <p:pic>
            <p:nvPicPr>
              <p:cNvPr id="227" name="Ink 226">
                <a:extLst>
                  <a:ext uri="{FF2B5EF4-FFF2-40B4-BE49-F238E27FC236}">
                    <a16:creationId xmlns:a16="http://schemas.microsoft.com/office/drawing/2014/main" id="{1F6DAC0E-7066-8443-B1C2-7BF292BE564E}"/>
                  </a:ext>
                </a:extLst>
              </p:cNvPr>
              <p:cNvPicPr/>
              <p:nvPr/>
            </p:nvPicPr>
            <p:blipFill>
              <a:blip r:embed="rId4"/>
              <a:stretch>
                <a:fillRect/>
              </a:stretch>
            </p:blipFill>
            <p:spPr>
              <a:xfrm>
                <a:off x="6521002" y="2553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228" name="Ink 227">
                <a:extLst>
                  <a:ext uri="{FF2B5EF4-FFF2-40B4-BE49-F238E27FC236}">
                    <a16:creationId xmlns:a16="http://schemas.microsoft.com/office/drawing/2014/main" id="{877A9745-C575-7F4B-B56D-28F23C0E6B31}"/>
                  </a:ext>
                </a:extLst>
              </p14:cNvPr>
              <p14:cNvContentPartPr/>
              <p14:nvPr/>
            </p14:nvContentPartPr>
            <p14:xfrm>
              <a:off x="6729802" y="2562556"/>
              <a:ext cx="360" cy="360"/>
            </p14:xfrm>
          </p:contentPart>
        </mc:Choice>
        <mc:Fallback xmlns="">
          <p:pic>
            <p:nvPicPr>
              <p:cNvPr id="228" name="Ink 227">
                <a:extLst>
                  <a:ext uri="{FF2B5EF4-FFF2-40B4-BE49-F238E27FC236}">
                    <a16:creationId xmlns:a16="http://schemas.microsoft.com/office/drawing/2014/main" id="{877A9745-C575-7F4B-B56D-28F23C0E6B31}"/>
                  </a:ext>
                </a:extLst>
              </p:cNvPr>
              <p:cNvPicPr/>
              <p:nvPr/>
            </p:nvPicPr>
            <p:blipFill>
              <a:blip r:embed="rId4"/>
              <a:stretch>
                <a:fillRect/>
              </a:stretch>
            </p:blipFill>
            <p:spPr>
              <a:xfrm>
                <a:off x="6721162" y="2553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29" name="Ink 228">
                <a:extLst>
                  <a:ext uri="{FF2B5EF4-FFF2-40B4-BE49-F238E27FC236}">
                    <a16:creationId xmlns:a16="http://schemas.microsoft.com/office/drawing/2014/main" id="{89F06132-FB80-C541-8498-7CF5E950A1DB}"/>
                  </a:ext>
                </a:extLst>
              </p14:cNvPr>
              <p14:cNvContentPartPr/>
              <p14:nvPr/>
            </p14:nvContentPartPr>
            <p14:xfrm>
              <a:off x="6729802" y="2406676"/>
              <a:ext cx="360" cy="360"/>
            </p14:xfrm>
          </p:contentPart>
        </mc:Choice>
        <mc:Fallback xmlns="">
          <p:pic>
            <p:nvPicPr>
              <p:cNvPr id="229" name="Ink 228">
                <a:extLst>
                  <a:ext uri="{FF2B5EF4-FFF2-40B4-BE49-F238E27FC236}">
                    <a16:creationId xmlns:a16="http://schemas.microsoft.com/office/drawing/2014/main" id="{89F06132-FB80-C541-8498-7CF5E950A1DB}"/>
                  </a:ext>
                </a:extLst>
              </p:cNvPr>
              <p:cNvPicPr/>
              <p:nvPr/>
            </p:nvPicPr>
            <p:blipFill>
              <a:blip r:embed="rId4"/>
              <a:stretch>
                <a:fillRect/>
              </a:stretch>
            </p:blipFill>
            <p:spPr>
              <a:xfrm>
                <a:off x="6721162" y="2398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230" name="Ink 229">
                <a:extLst>
                  <a:ext uri="{FF2B5EF4-FFF2-40B4-BE49-F238E27FC236}">
                    <a16:creationId xmlns:a16="http://schemas.microsoft.com/office/drawing/2014/main" id="{EE710E55-F10C-1C4C-8B1D-7CEE70C265B1}"/>
                  </a:ext>
                </a:extLst>
              </p14:cNvPr>
              <p14:cNvContentPartPr/>
              <p14:nvPr/>
            </p14:nvContentPartPr>
            <p14:xfrm>
              <a:off x="6631522" y="2515396"/>
              <a:ext cx="360" cy="360"/>
            </p14:xfrm>
          </p:contentPart>
        </mc:Choice>
        <mc:Fallback xmlns="">
          <p:pic>
            <p:nvPicPr>
              <p:cNvPr id="230" name="Ink 229">
                <a:extLst>
                  <a:ext uri="{FF2B5EF4-FFF2-40B4-BE49-F238E27FC236}">
                    <a16:creationId xmlns:a16="http://schemas.microsoft.com/office/drawing/2014/main" id="{EE710E55-F10C-1C4C-8B1D-7CEE70C265B1}"/>
                  </a:ext>
                </a:extLst>
              </p:cNvPr>
              <p:cNvPicPr/>
              <p:nvPr/>
            </p:nvPicPr>
            <p:blipFill>
              <a:blip r:embed="rId4"/>
              <a:stretch>
                <a:fillRect/>
              </a:stretch>
            </p:blipFill>
            <p:spPr>
              <a:xfrm>
                <a:off x="6622882" y="2506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31" name="Ink 230">
                <a:extLst>
                  <a:ext uri="{FF2B5EF4-FFF2-40B4-BE49-F238E27FC236}">
                    <a16:creationId xmlns:a16="http://schemas.microsoft.com/office/drawing/2014/main" id="{ECBD664B-CED6-1E41-9CFB-8A92E02ADBC0}"/>
                  </a:ext>
                </a:extLst>
              </p14:cNvPr>
              <p14:cNvContentPartPr/>
              <p14:nvPr/>
            </p14:nvContentPartPr>
            <p14:xfrm>
              <a:off x="6508402" y="2515396"/>
              <a:ext cx="360" cy="360"/>
            </p14:xfrm>
          </p:contentPart>
        </mc:Choice>
        <mc:Fallback xmlns="">
          <p:pic>
            <p:nvPicPr>
              <p:cNvPr id="231" name="Ink 230">
                <a:extLst>
                  <a:ext uri="{FF2B5EF4-FFF2-40B4-BE49-F238E27FC236}">
                    <a16:creationId xmlns:a16="http://schemas.microsoft.com/office/drawing/2014/main" id="{ECBD664B-CED6-1E41-9CFB-8A92E02ADBC0}"/>
                  </a:ext>
                </a:extLst>
              </p:cNvPr>
              <p:cNvPicPr/>
              <p:nvPr/>
            </p:nvPicPr>
            <p:blipFill>
              <a:blip r:embed="rId4"/>
              <a:stretch>
                <a:fillRect/>
              </a:stretch>
            </p:blipFill>
            <p:spPr>
              <a:xfrm>
                <a:off x="6499402" y="2506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232" name="Ink 231">
                <a:extLst>
                  <a:ext uri="{FF2B5EF4-FFF2-40B4-BE49-F238E27FC236}">
                    <a16:creationId xmlns:a16="http://schemas.microsoft.com/office/drawing/2014/main" id="{34B583DE-0807-C34C-9073-874ECD53CB8F}"/>
                  </a:ext>
                </a:extLst>
              </p14:cNvPr>
              <p14:cNvContentPartPr/>
              <p14:nvPr/>
            </p14:nvContentPartPr>
            <p14:xfrm>
              <a:off x="6487162" y="2400196"/>
              <a:ext cx="360" cy="360"/>
            </p14:xfrm>
          </p:contentPart>
        </mc:Choice>
        <mc:Fallback xmlns="">
          <p:pic>
            <p:nvPicPr>
              <p:cNvPr id="232" name="Ink 231">
                <a:extLst>
                  <a:ext uri="{FF2B5EF4-FFF2-40B4-BE49-F238E27FC236}">
                    <a16:creationId xmlns:a16="http://schemas.microsoft.com/office/drawing/2014/main" id="{34B583DE-0807-C34C-9073-874ECD53CB8F}"/>
                  </a:ext>
                </a:extLst>
              </p:cNvPr>
              <p:cNvPicPr/>
              <p:nvPr/>
            </p:nvPicPr>
            <p:blipFill>
              <a:blip r:embed="rId4"/>
              <a:stretch>
                <a:fillRect/>
              </a:stretch>
            </p:blipFill>
            <p:spPr>
              <a:xfrm>
                <a:off x="6478522" y="2391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33" name="Ink 232">
                <a:extLst>
                  <a:ext uri="{FF2B5EF4-FFF2-40B4-BE49-F238E27FC236}">
                    <a16:creationId xmlns:a16="http://schemas.microsoft.com/office/drawing/2014/main" id="{FFFBC3B8-FCAE-0E4B-9C62-F22B2B708D42}"/>
                  </a:ext>
                </a:extLst>
              </p14:cNvPr>
              <p14:cNvContentPartPr/>
              <p14:nvPr/>
            </p14:nvContentPartPr>
            <p14:xfrm>
              <a:off x="6419122" y="2462836"/>
              <a:ext cx="360" cy="3240"/>
            </p14:xfrm>
          </p:contentPart>
        </mc:Choice>
        <mc:Fallback xmlns="">
          <p:pic>
            <p:nvPicPr>
              <p:cNvPr id="233" name="Ink 232">
                <a:extLst>
                  <a:ext uri="{FF2B5EF4-FFF2-40B4-BE49-F238E27FC236}">
                    <a16:creationId xmlns:a16="http://schemas.microsoft.com/office/drawing/2014/main" id="{FFFBC3B8-FCAE-0E4B-9C62-F22B2B708D42}"/>
                  </a:ext>
                </a:extLst>
              </p:cNvPr>
              <p:cNvPicPr/>
              <p:nvPr/>
            </p:nvPicPr>
            <p:blipFill>
              <a:blip r:embed="rId43"/>
              <a:stretch>
                <a:fillRect/>
              </a:stretch>
            </p:blipFill>
            <p:spPr>
              <a:xfrm>
                <a:off x="6410482" y="245383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234" name="Ink 233">
                <a:extLst>
                  <a:ext uri="{FF2B5EF4-FFF2-40B4-BE49-F238E27FC236}">
                    <a16:creationId xmlns:a16="http://schemas.microsoft.com/office/drawing/2014/main" id="{EC70E7BE-0B05-8342-BA4C-0C63750CFCA0}"/>
                  </a:ext>
                </a:extLst>
              </p14:cNvPr>
              <p14:cNvContentPartPr/>
              <p14:nvPr/>
            </p14:nvContentPartPr>
            <p14:xfrm>
              <a:off x="6419122" y="2602156"/>
              <a:ext cx="360" cy="360"/>
            </p14:xfrm>
          </p:contentPart>
        </mc:Choice>
        <mc:Fallback xmlns="">
          <p:pic>
            <p:nvPicPr>
              <p:cNvPr id="234" name="Ink 233">
                <a:extLst>
                  <a:ext uri="{FF2B5EF4-FFF2-40B4-BE49-F238E27FC236}">
                    <a16:creationId xmlns:a16="http://schemas.microsoft.com/office/drawing/2014/main" id="{EC70E7BE-0B05-8342-BA4C-0C63750CFCA0}"/>
                  </a:ext>
                </a:extLst>
              </p:cNvPr>
              <p:cNvPicPr/>
              <p:nvPr/>
            </p:nvPicPr>
            <p:blipFill>
              <a:blip r:embed="rId4"/>
              <a:stretch>
                <a:fillRect/>
              </a:stretch>
            </p:blipFill>
            <p:spPr>
              <a:xfrm>
                <a:off x="6410482" y="2593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35" name="Ink 234">
                <a:extLst>
                  <a:ext uri="{FF2B5EF4-FFF2-40B4-BE49-F238E27FC236}">
                    <a16:creationId xmlns:a16="http://schemas.microsoft.com/office/drawing/2014/main" id="{938FD3CB-7260-2541-9700-4DF8A4F8C311}"/>
                  </a:ext>
                </a:extLst>
              </p14:cNvPr>
              <p14:cNvContentPartPr/>
              <p14:nvPr/>
            </p14:nvContentPartPr>
            <p14:xfrm>
              <a:off x="6608482" y="2431876"/>
              <a:ext cx="360" cy="360"/>
            </p14:xfrm>
          </p:contentPart>
        </mc:Choice>
        <mc:Fallback xmlns="">
          <p:pic>
            <p:nvPicPr>
              <p:cNvPr id="235" name="Ink 234">
                <a:extLst>
                  <a:ext uri="{FF2B5EF4-FFF2-40B4-BE49-F238E27FC236}">
                    <a16:creationId xmlns:a16="http://schemas.microsoft.com/office/drawing/2014/main" id="{938FD3CB-7260-2541-9700-4DF8A4F8C311}"/>
                  </a:ext>
                </a:extLst>
              </p:cNvPr>
              <p:cNvPicPr/>
              <p:nvPr/>
            </p:nvPicPr>
            <p:blipFill>
              <a:blip r:embed="rId4"/>
              <a:stretch>
                <a:fillRect/>
              </a:stretch>
            </p:blipFill>
            <p:spPr>
              <a:xfrm>
                <a:off x="6599482" y="2422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36" name="Ink 235">
                <a:extLst>
                  <a:ext uri="{FF2B5EF4-FFF2-40B4-BE49-F238E27FC236}">
                    <a16:creationId xmlns:a16="http://schemas.microsoft.com/office/drawing/2014/main" id="{76D8F806-577C-8348-A80F-3536D1CD72B1}"/>
                  </a:ext>
                </a:extLst>
              </p14:cNvPr>
              <p14:cNvContentPartPr/>
              <p14:nvPr/>
            </p14:nvContentPartPr>
            <p14:xfrm>
              <a:off x="6667162" y="2356636"/>
              <a:ext cx="360" cy="360"/>
            </p14:xfrm>
          </p:contentPart>
        </mc:Choice>
        <mc:Fallback xmlns="">
          <p:pic>
            <p:nvPicPr>
              <p:cNvPr id="236" name="Ink 235">
                <a:extLst>
                  <a:ext uri="{FF2B5EF4-FFF2-40B4-BE49-F238E27FC236}">
                    <a16:creationId xmlns:a16="http://schemas.microsoft.com/office/drawing/2014/main" id="{76D8F806-577C-8348-A80F-3536D1CD72B1}"/>
                  </a:ext>
                </a:extLst>
              </p:cNvPr>
              <p:cNvPicPr/>
              <p:nvPr/>
            </p:nvPicPr>
            <p:blipFill>
              <a:blip r:embed="rId4"/>
              <a:stretch>
                <a:fillRect/>
              </a:stretch>
            </p:blipFill>
            <p:spPr>
              <a:xfrm>
                <a:off x="6658522" y="2347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37" name="Ink 236">
                <a:extLst>
                  <a:ext uri="{FF2B5EF4-FFF2-40B4-BE49-F238E27FC236}">
                    <a16:creationId xmlns:a16="http://schemas.microsoft.com/office/drawing/2014/main" id="{FB4795EA-ED72-134A-8DDD-95EAF8D73AA1}"/>
                  </a:ext>
                </a:extLst>
              </p14:cNvPr>
              <p14:cNvContentPartPr/>
              <p14:nvPr/>
            </p14:nvContentPartPr>
            <p14:xfrm>
              <a:off x="6667162" y="2426116"/>
              <a:ext cx="360" cy="360"/>
            </p14:xfrm>
          </p:contentPart>
        </mc:Choice>
        <mc:Fallback xmlns="">
          <p:pic>
            <p:nvPicPr>
              <p:cNvPr id="237" name="Ink 236">
                <a:extLst>
                  <a:ext uri="{FF2B5EF4-FFF2-40B4-BE49-F238E27FC236}">
                    <a16:creationId xmlns:a16="http://schemas.microsoft.com/office/drawing/2014/main" id="{FB4795EA-ED72-134A-8DDD-95EAF8D73AA1}"/>
                  </a:ext>
                </a:extLst>
              </p:cNvPr>
              <p:cNvPicPr/>
              <p:nvPr/>
            </p:nvPicPr>
            <p:blipFill>
              <a:blip r:embed="rId4"/>
              <a:stretch>
                <a:fillRect/>
              </a:stretch>
            </p:blipFill>
            <p:spPr>
              <a:xfrm>
                <a:off x="6658522" y="2417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238" name="Ink 237">
                <a:extLst>
                  <a:ext uri="{FF2B5EF4-FFF2-40B4-BE49-F238E27FC236}">
                    <a16:creationId xmlns:a16="http://schemas.microsoft.com/office/drawing/2014/main" id="{3057CF94-3BCE-9B43-B088-C9205BF5BE4E}"/>
                  </a:ext>
                </a:extLst>
              </p14:cNvPr>
              <p14:cNvContentPartPr/>
              <p14:nvPr/>
            </p14:nvContentPartPr>
            <p14:xfrm>
              <a:off x="6751762" y="2426116"/>
              <a:ext cx="360" cy="3240"/>
            </p14:xfrm>
          </p:contentPart>
        </mc:Choice>
        <mc:Fallback xmlns="">
          <p:pic>
            <p:nvPicPr>
              <p:cNvPr id="238" name="Ink 237">
                <a:extLst>
                  <a:ext uri="{FF2B5EF4-FFF2-40B4-BE49-F238E27FC236}">
                    <a16:creationId xmlns:a16="http://schemas.microsoft.com/office/drawing/2014/main" id="{3057CF94-3BCE-9B43-B088-C9205BF5BE4E}"/>
                  </a:ext>
                </a:extLst>
              </p:cNvPr>
              <p:cNvPicPr/>
              <p:nvPr/>
            </p:nvPicPr>
            <p:blipFill>
              <a:blip r:embed="rId43"/>
              <a:stretch>
                <a:fillRect/>
              </a:stretch>
            </p:blipFill>
            <p:spPr>
              <a:xfrm>
                <a:off x="6743122" y="24171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39" name="Ink 238">
                <a:extLst>
                  <a:ext uri="{FF2B5EF4-FFF2-40B4-BE49-F238E27FC236}">
                    <a16:creationId xmlns:a16="http://schemas.microsoft.com/office/drawing/2014/main" id="{3383058C-DED6-3544-8689-0CBFDD2E0B04}"/>
                  </a:ext>
                </a:extLst>
              </p14:cNvPr>
              <p14:cNvContentPartPr/>
              <p14:nvPr/>
            </p14:nvContentPartPr>
            <p14:xfrm>
              <a:off x="6751762" y="2498476"/>
              <a:ext cx="360" cy="360"/>
            </p14:xfrm>
          </p:contentPart>
        </mc:Choice>
        <mc:Fallback xmlns="">
          <p:pic>
            <p:nvPicPr>
              <p:cNvPr id="239" name="Ink 238">
                <a:extLst>
                  <a:ext uri="{FF2B5EF4-FFF2-40B4-BE49-F238E27FC236}">
                    <a16:creationId xmlns:a16="http://schemas.microsoft.com/office/drawing/2014/main" id="{3383058C-DED6-3544-8689-0CBFDD2E0B04}"/>
                  </a:ext>
                </a:extLst>
              </p:cNvPr>
              <p:cNvPicPr/>
              <p:nvPr/>
            </p:nvPicPr>
            <p:blipFill>
              <a:blip r:embed="rId4"/>
              <a:stretch>
                <a:fillRect/>
              </a:stretch>
            </p:blipFill>
            <p:spPr>
              <a:xfrm>
                <a:off x="6743122" y="2489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240" name="Ink 239">
                <a:extLst>
                  <a:ext uri="{FF2B5EF4-FFF2-40B4-BE49-F238E27FC236}">
                    <a16:creationId xmlns:a16="http://schemas.microsoft.com/office/drawing/2014/main" id="{BB292973-A1BF-0949-AB76-B55BC1A0A288}"/>
                  </a:ext>
                </a:extLst>
              </p14:cNvPr>
              <p14:cNvContentPartPr/>
              <p14:nvPr/>
            </p14:nvContentPartPr>
            <p14:xfrm>
              <a:off x="6579682" y="2573716"/>
              <a:ext cx="360" cy="360"/>
            </p14:xfrm>
          </p:contentPart>
        </mc:Choice>
        <mc:Fallback xmlns="">
          <p:pic>
            <p:nvPicPr>
              <p:cNvPr id="240" name="Ink 239">
                <a:extLst>
                  <a:ext uri="{FF2B5EF4-FFF2-40B4-BE49-F238E27FC236}">
                    <a16:creationId xmlns:a16="http://schemas.microsoft.com/office/drawing/2014/main" id="{BB292973-A1BF-0949-AB76-B55BC1A0A288}"/>
                  </a:ext>
                </a:extLst>
              </p:cNvPr>
              <p:cNvPicPr/>
              <p:nvPr/>
            </p:nvPicPr>
            <p:blipFill>
              <a:blip r:embed="rId4"/>
              <a:stretch>
                <a:fillRect/>
              </a:stretch>
            </p:blipFill>
            <p:spPr>
              <a:xfrm>
                <a:off x="6571042" y="2564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41" name="Ink 240">
                <a:extLst>
                  <a:ext uri="{FF2B5EF4-FFF2-40B4-BE49-F238E27FC236}">
                    <a16:creationId xmlns:a16="http://schemas.microsoft.com/office/drawing/2014/main" id="{9B8F0D5F-529B-C145-AE95-02CD65D2F7FF}"/>
                  </a:ext>
                </a:extLst>
              </p14:cNvPr>
              <p14:cNvContentPartPr/>
              <p14:nvPr/>
            </p14:nvContentPartPr>
            <p14:xfrm>
              <a:off x="6579682" y="2441596"/>
              <a:ext cx="360" cy="360"/>
            </p14:xfrm>
          </p:contentPart>
        </mc:Choice>
        <mc:Fallback xmlns="">
          <p:pic>
            <p:nvPicPr>
              <p:cNvPr id="241" name="Ink 240">
                <a:extLst>
                  <a:ext uri="{FF2B5EF4-FFF2-40B4-BE49-F238E27FC236}">
                    <a16:creationId xmlns:a16="http://schemas.microsoft.com/office/drawing/2014/main" id="{9B8F0D5F-529B-C145-AE95-02CD65D2F7FF}"/>
                  </a:ext>
                </a:extLst>
              </p:cNvPr>
              <p:cNvPicPr/>
              <p:nvPr/>
            </p:nvPicPr>
            <p:blipFill>
              <a:blip r:embed="rId4"/>
              <a:stretch>
                <a:fillRect/>
              </a:stretch>
            </p:blipFill>
            <p:spPr>
              <a:xfrm>
                <a:off x="6571042" y="2432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242" name="Ink 241">
                <a:extLst>
                  <a:ext uri="{FF2B5EF4-FFF2-40B4-BE49-F238E27FC236}">
                    <a16:creationId xmlns:a16="http://schemas.microsoft.com/office/drawing/2014/main" id="{CC20A259-439E-2A41-B461-51001820C031}"/>
                  </a:ext>
                </a:extLst>
              </p14:cNvPr>
              <p14:cNvContentPartPr/>
              <p14:nvPr/>
            </p14:nvContentPartPr>
            <p14:xfrm>
              <a:off x="6500842" y="2470036"/>
              <a:ext cx="360" cy="360"/>
            </p14:xfrm>
          </p:contentPart>
        </mc:Choice>
        <mc:Fallback xmlns="">
          <p:pic>
            <p:nvPicPr>
              <p:cNvPr id="242" name="Ink 241">
                <a:extLst>
                  <a:ext uri="{FF2B5EF4-FFF2-40B4-BE49-F238E27FC236}">
                    <a16:creationId xmlns:a16="http://schemas.microsoft.com/office/drawing/2014/main" id="{CC20A259-439E-2A41-B461-51001820C031}"/>
                  </a:ext>
                </a:extLst>
              </p:cNvPr>
              <p:cNvPicPr/>
              <p:nvPr/>
            </p:nvPicPr>
            <p:blipFill>
              <a:blip r:embed="rId4"/>
              <a:stretch>
                <a:fillRect/>
              </a:stretch>
            </p:blipFill>
            <p:spPr>
              <a:xfrm>
                <a:off x="6491842" y="2461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43" name="Ink 242">
                <a:extLst>
                  <a:ext uri="{FF2B5EF4-FFF2-40B4-BE49-F238E27FC236}">
                    <a16:creationId xmlns:a16="http://schemas.microsoft.com/office/drawing/2014/main" id="{F176C073-E326-4D4E-BC14-413E564E6E8E}"/>
                  </a:ext>
                </a:extLst>
              </p14:cNvPr>
              <p14:cNvContentPartPr/>
              <p14:nvPr/>
            </p14:nvContentPartPr>
            <p14:xfrm>
              <a:off x="6516322" y="2111116"/>
              <a:ext cx="360" cy="360"/>
            </p14:xfrm>
          </p:contentPart>
        </mc:Choice>
        <mc:Fallback xmlns="">
          <p:pic>
            <p:nvPicPr>
              <p:cNvPr id="243" name="Ink 242">
                <a:extLst>
                  <a:ext uri="{FF2B5EF4-FFF2-40B4-BE49-F238E27FC236}">
                    <a16:creationId xmlns:a16="http://schemas.microsoft.com/office/drawing/2014/main" id="{F176C073-E326-4D4E-BC14-413E564E6E8E}"/>
                  </a:ext>
                </a:extLst>
              </p:cNvPr>
              <p:cNvPicPr/>
              <p:nvPr/>
            </p:nvPicPr>
            <p:blipFill>
              <a:blip r:embed="rId4"/>
              <a:stretch>
                <a:fillRect/>
              </a:stretch>
            </p:blipFill>
            <p:spPr>
              <a:xfrm>
                <a:off x="6507682" y="2102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244" name="Ink 243">
                <a:extLst>
                  <a:ext uri="{FF2B5EF4-FFF2-40B4-BE49-F238E27FC236}">
                    <a16:creationId xmlns:a16="http://schemas.microsoft.com/office/drawing/2014/main" id="{EECF7B41-802E-F441-928A-E2B900A792B8}"/>
                  </a:ext>
                </a:extLst>
              </p14:cNvPr>
              <p14:cNvContentPartPr/>
              <p14:nvPr/>
            </p14:nvContentPartPr>
            <p14:xfrm>
              <a:off x="6415522" y="1895116"/>
              <a:ext cx="360" cy="360"/>
            </p14:xfrm>
          </p:contentPart>
        </mc:Choice>
        <mc:Fallback xmlns="">
          <p:pic>
            <p:nvPicPr>
              <p:cNvPr id="244" name="Ink 243">
                <a:extLst>
                  <a:ext uri="{FF2B5EF4-FFF2-40B4-BE49-F238E27FC236}">
                    <a16:creationId xmlns:a16="http://schemas.microsoft.com/office/drawing/2014/main" id="{EECF7B41-802E-F441-928A-E2B900A792B8}"/>
                  </a:ext>
                </a:extLst>
              </p:cNvPr>
              <p:cNvPicPr/>
              <p:nvPr/>
            </p:nvPicPr>
            <p:blipFill>
              <a:blip r:embed="rId4"/>
              <a:stretch>
                <a:fillRect/>
              </a:stretch>
            </p:blipFill>
            <p:spPr>
              <a:xfrm>
                <a:off x="6406522" y="1886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45" name="Ink 244">
                <a:extLst>
                  <a:ext uri="{FF2B5EF4-FFF2-40B4-BE49-F238E27FC236}">
                    <a16:creationId xmlns:a16="http://schemas.microsoft.com/office/drawing/2014/main" id="{8F7B539F-1288-BE4B-A13A-4478536ADD1C}"/>
                  </a:ext>
                </a:extLst>
              </p14:cNvPr>
              <p14:cNvContentPartPr/>
              <p14:nvPr/>
            </p14:nvContentPartPr>
            <p14:xfrm>
              <a:off x="6418402" y="2135236"/>
              <a:ext cx="3240" cy="360"/>
            </p14:xfrm>
          </p:contentPart>
        </mc:Choice>
        <mc:Fallback xmlns="">
          <p:pic>
            <p:nvPicPr>
              <p:cNvPr id="245" name="Ink 244">
                <a:extLst>
                  <a:ext uri="{FF2B5EF4-FFF2-40B4-BE49-F238E27FC236}">
                    <a16:creationId xmlns:a16="http://schemas.microsoft.com/office/drawing/2014/main" id="{8F7B539F-1288-BE4B-A13A-4478536ADD1C}"/>
                  </a:ext>
                </a:extLst>
              </p:cNvPr>
              <p:cNvPicPr/>
              <p:nvPr/>
            </p:nvPicPr>
            <p:blipFill>
              <a:blip r:embed="rId39"/>
              <a:stretch>
                <a:fillRect/>
              </a:stretch>
            </p:blipFill>
            <p:spPr>
              <a:xfrm>
                <a:off x="6409402" y="21262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246" name="Ink 245">
                <a:extLst>
                  <a:ext uri="{FF2B5EF4-FFF2-40B4-BE49-F238E27FC236}">
                    <a16:creationId xmlns:a16="http://schemas.microsoft.com/office/drawing/2014/main" id="{0AB8FF0B-E7A9-0049-81A6-0F3388DD8947}"/>
                  </a:ext>
                </a:extLst>
              </p14:cNvPr>
              <p14:cNvContentPartPr/>
              <p14:nvPr/>
            </p14:nvContentPartPr>
            <p14:xfrm>
              <a:off x="6573202" y="2131996"/>
              <a:ext cx="3240" cy="360"/>
            </p14:xfrm>
          </p:contentPart>
        </mc:Choice>
        <mc:Fallback xmlns="">
          <p:pic>
            <p:nvPicPr>
              <p:cNvPr id="246" name="Ink 245">
                <a:extLst>
                  <a:ext uri="{FF2B5EF4-FFF2-40B4-BE49-F238E27FC236}">
                    <a16:creationId xmlns:a16="http://schemas.microsoft.com/office/drawing/2014/main" id="{0AB8FF0B-E7A9-0049-81A6-0F3388DD8947}"/>
                  </a:ext>
                </a:extLst>
              </p:cNvPr>
              <p:cNvPicPr/>
              <p:nvPr/>
            </p:nvPicPr>
            <p:blipFill>
              <a:blip r:embed="rId39"/>
              <a:stretch>
                <a:fillRect/>
              </a:stretch>
            </p:blipFill>
            <p:spPr>
              <a:xfrm>
                <a:off x="6564202" y="21229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47" name="Ink 246">
                <a:extLst>
                  <a:ext uri="{FF2B5EF4-FFF2-40B4-BE49-F238E27FC236}">
                    <a16:creationId xmlns:a16="http://schemas.microsoft.com/office/drawing/2014/main" id="{D6B7E353-A936-164B-B2C2-68F6FE964E32}"/>
                  </a:ext>
                </a:extLst>
              </p14:cNvPr>
              <p14:cNvContentPartPr/>
              <p14:nvPr/>
            </p14:nvContentPartPr>
            <p14:xfrm>
              <a:off x="6656362" y="1950196"/>
              <a:ext cx="360" cy="360"/>
            </p14:xfrm>
          </p:contentPart>
        </mc:Choice>
        <mc:Fallback xmlns="">
          <p:pic>
            <p:nvPicPr>
              <p:cNvPr id="247" name="Ink 246">
                <a:extLst>
                  <a:ext uri="{FF2B5EF4-FFF2-40B4-BE49-F238E27FC236}">
                    <a16:creationId xmlns:a16="http://schemas.microsoft.com/office/drawing/2014/main" id="{D6B7E353-A936-164B-B2C2-68F6FE964E32}"/>
                  </a:ext>
                </a:extLst>
              </p:cNvPr>
              <p:cNvPicPr/>
              <p:nvPr/>
            </p:nvPicPr>
            <p:blipFill>
              <a:blip r:embed="rId4"/>
              <a:stretch>
                <a:fillRect/>
              </a:stretch>
            </p:blipFill>
            <p:spPr>
              <a:xfrm>
                <a:off x="6647362" y="1941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48" name="Ink 247">
                <a:extLst>
                  <a:ext uri="{FF2B5EF4-FFF2-40B4-BE49-F238E27FC236}">
                    <a16:creationId xmlns:a16="http://schemas.microsoft.com/office/drawing/2014/main" id="{A99C6C75-AA48-504F-9664-C1EFE2DC4994}"/>
                  </a:ext>
                </a:extLst>
              </p14:cNvPr>
              <p14:cNvContentPartPr/>
              <p14:nvPr/>
            </p14:nvContentPartPr>
            <p14:xfrm>
              <a:off x="6400402" y="1979716"/>
              <a:ext cx="360" cy="360"/>
            </p14:xfrm>
          </p:contentPart>
        </mc:Choice>
        <mc:Fallback xmlns="">
          <p:pic>
            <p:nvPicPr>
              <p:cNvPr id="248" name="Ink 247">
                <a:extLst>
                  <a:ext uri="{FF2B5EF4-FFF2-40B4-BE49-F238E27FC236}">
                    <a16:creationId xmlns:a16="http://schemas.microsoft.com/office/drawing/2014/main" id="{A99C6C75-AA48-504F-9664-C1EFE2DC4994}"/>
                  </a:ext>
                </a:extLst>
              </p:cNvPr>
              <p:cNvPicPr/>
              <p:nvPr/>
            </p:nvPicPr>
            <p:blipFill>
              <a:blip r:embed="rId4"/>
              <a:stretch>
                <a:fillRect/>
              </a:stretch>
            </p:blipFill>
            <p:spPr>
              <a:xfrm>
                <a:off x="6391402" y="1970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49" name="Ink 248">
                <a:extLst>
                  <a:ext uri="{FF2B5EF4-FFF2-40B4-BE49-F238E27FC236}">
                    <a16:creationId xmlns:a16="http://schemas.microsoft.com/office/drawing/2014/main" id="{16FC83E6-D440-5B49-A285-AC7B4BBFFD6E}"/>
                  </a:ext>
                </a:extLst>
              </p14:cNvPr>
              <p14:cNvContentPartPr/>
              <p14:nvPr/>
            </p14:nvContentPartPr>
            <p14:xfrm>
              <a:off x="6499042" y="2002036"/>
              <a:ext cx="3240" cy="360"/>
            </p14:xfrm>
          </p:contentPart>
        </mc:Choice>
        <mc:Fallback xmlns="">
          <p:pic>
            <p:nvPicPr>
              <p:cNvPr id="249" name="Ink 248">
                <a:extLst>
                  <a:ext uri="{FF2B5EF4-FFF2-40B4-BE49-F238E27FC236}">
                    <a16:creationId xmlns:a16="http://schemas.microsoft.com/office/drawing/2014/main" id="{16FC83E6-D440-5B49-A285-AC7B4BBFFD6E}"/>
                  </a:ext>
                </a:extLst>
              </p:cNvPr>
              <p:cNvPicPr/>
              <p:nvPr/>
            </p:nvPicPr>
            <p:blipFill>
              <a:blip r:embed="rId39"/>
              <a:stretch>
                <a:fillRect/>
              </a:stretch>
            </p:blipFill>
            <p:spPr>
              <a:xfrm>
                <a:off x="6490042" y="19933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52" name="Ink 251">
                <a:extLst>
                  <a:ext uri="{FF2B5EF4-FFF2-40B4-BE49-F238E27FC236}">
                    <a16:creationId xmlns:a16="http://schemas.microsoft.com/office/drawing/2014/main" id="{680FF9BE-D32F-7A45-8844-B2B594C91AA2}"/>
                  </a:ext>
                </a:extLst>
              </p14:cNvPr>
              <p14:cNvContentPartPr/>
              <p14:nvPr/>
            </p14:nvContentPartPr>
            <p14:xfrm>
              <a:off x="6783802" y="2017516"/>
              <a:ext cx="3240" cy="360"/>
            </p14:xfrm>
          </p:contentPart>
        </mc:Choice>
        <mc:Fallback xmlns="">
          <p:pic>
            <p:nvPicPr>
              <p:cNvPr id="252" name="Ink 251">
                <a:extLst>
                  <a:ext uri="{FF2B5EF4-FFF2-40B4-BE49-F238E27FC236}">
                    <a16:creationId xmlns:a16="http://schemas.microsoft.com/office/drawing/2014/main" id="{680FF9BE-D32F-7A45-8844-B2B594C91AA2}"/>
                  </a:ext>
                </a:extLst>
              </p:cNvPr>
              <p:cNvPicPr/>
              <p:nvPr/>
            </p:nvPicPr>
            <p:blipFill>
              <a:blip r:embed="rId39"/>
              <a:stretch>
                <a:fillRect/>
              </a:stretch>
            </p:blipFill>
            <p:spPr>
              <a:xfrm>
                <a:off x="6774802" y="20088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53" name="Ink 252">
                <a:extLst>
                  <a:ext uri="{FF2B5EF4-FFF2-40B4-BE49-F238E27FC236}">
                    <a16:creationId xmlns:a16="http://schemas.microsoft.com/office/drawing/2014/main" id="{CC2E2A4F-485E-734C-BAB3-6B2DDFD357FC}"/>
                  </a:ext>
                </a:extLst>
              </p14:cNvPr>
              <p14:cNvContentPartPr/>
              <p14:nvPr/>
            </p14:nvContentPartPr>
            <p14:xfrm>
              <a:off x="6674722" y="2080156"/>
              <a:ext cx="22680" cy="3240"/>
            </p14:xfrm>
          </p:contentPart>
        </mc:Choice>
        <mc:Fallback xmlns="">
          <p:pic>
            <p:nvPicPr>
              <p:cNvPr id="253" name="Ink 252">
                <a:extLst>
                  <a:ext uri="{FF2B5EF4-FFF2-40B4-BE49-F238E27FC236}">
                    <a16:creationId xmlns:a16="http://schemas.microsoft.com/office/drawing/2014/main" id="{CC2E2A4F-485E-734C-BAB3-6B2DDFD357FC}"/>
                  </a:ext>
                </a:extLst>
              </p:cNvPr>
              <p:cNvPicPr/>
              <p:nvPr/>
            </p:nvPicPr>
            <p:blipFill>
              <a:blip r:embed="rId209"/>
              <a:stretch>
                <a:fillRect/>
              </a:stretch>
            </p:blipFill>
            <p:spPr>
              <a:xfrm>
                <a:off x="6665577" y="2071516"/>
                <a:ext cx="40605"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54" name="Ink 253">
                <a:extLst>
                  <a:ext uri="{FF2B5EF4-FFF2-40B4-BE49-F238E27FC236}">
                    <a16:creationId xmlns:a16="http://schemas.microsoft.com/office/drawing/2014/main" id="{2B8F4BE3-A54D-FE4A-9692-AB6DD5D6E02C}"/>
                  </a:ext>
                </a:extLst>
              </p14:cNvPr>
              <p14:cNvContentPartPr/>
              <p14:nvPr/>
            </p14:nvContentPartPr>
            <p14:xfrm>
              <a:off x="2950522" y="3183916"/>
              <a:ext cx="360" cy="360"/>
            </p14:xfrm>
          </p:contentPart>
        </mc:Choice>
        <mc:Fallback xmlns="">
          <p:pic>
            <p:nvPicPr>
              <p:cNvPr id="254" name="Ink 253">
                <a:extLst>
                  <a:ext uri="{FF2B5EF4-FFF2-40B4-BE49-F238E27FC236}">
                    <a16:creationId xmlns:a16="http://schemas.microsoft.com/office/drawing/2014/main" id="{2B8F4BE3-A54D-FE4A-9692-AB6DD5D6E02C}"/>
                  </a:ext>
                </a:extLst>
              </p:cNvPr>
              <p:cNvPicPr/>
              <p:nvPr/>
            </p:nvPicPr>
            <p:blipFill>
              <a:blip r:embed="rId4"/>
              <a:stretch>
                <a:fillRect/>
              </a:stretch>
            </p:blipFill>
            <p:spPr>
              <a:xfrm>
                <a:off x="2941522" y="3175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55" name="Ink 254">
                <a:extLst>
                  <a:ext uri="{FF2B5EF4-FFF2-40B4-BE49-F238E27FC236}">
                    <a16:creationId xmlns:a16="http://schemas.microsoft.com/office/drawing/2014/main" id="{E122ED7C-C660-8947-AF79-E2D072C27509}"/>
                  </a:ext>
                </a:extLst>
              </p14:cNvPr>
              <p14:cNvContentPartPr/>
              <p14:nvPr/>
            </p14:nvContentPartPr>
            <p14:xfrm>
              <a:off x="2787442" y="3227116"/>
              <a:ext cx="360" cy="360"/>
            </p14:xfrm>
          </p:contentPart>
        </mc:Choice>
        <mc:Fallback xmlns="">
          <p:pic>
            <p:nvPicPr>
              <p:cNvPr id="255" name="Ink 254">
                <a:extLst>
                  <a:ext uri="{FF2B5EF4-FFF2-40B4-BE49-F238E27FC236}">
                    <a16:creationId xmlns:a16="http://schemas.microsoft.com/office/drawing/2014/main" id="{E122ED7C-C660-8947-AF79-E2D072C27509}"/>
                  </a:ext>
                </a:extLst>
              </p:cNvPr>
              <p:cNvPicPr/>
              <p:nvPr/>
            </p:nvPicPr>
            <p:blipFill>
              <a:blip r:embed="rId4"/>
              <a:stretch>
                <a:fillRect/>
              </a:stretch>
            </p:blipFill>
            <p:spPr>
              <a:xfrm>
                <a:off x="2778442" y="321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56" name="Ink 255">
                <a:extLst>
                  <a:ext uri="{FF2B5EF4-FFF2-40B4-BE49-F238E27FC236}">
                    <a16:creationId xmlns:a16="http://schemas.microsoft.com/office/drawing/2014/main" id="{9844868A-235A-6243-937F-1779CFCEDF02}"/>
                  </a:ext>
                </a:extLst>
              </p14:cNvPr>
              <p14:cNvContentPartPr/>
              <p14:nvPr/>
            </p14:nvContentPartPr>
            <p14:xfrm>
              <a:off x="2966002" y="3233956"/>
              <a:ext cx="360" cy="360"/>
            </p14:xfrm>
          </p:contentPart>
        </mc:Choice>
        <mc:Fallback xmlns="">
          <p:pic>
            <p:nvPicPr>
              <p:cNvPr id="256" name="Ink 255">
                <a:extLst>
                  <a:ext uri="{FF2B5EF4-FFF2-40B4-BE49-F238E27FC236}">
                    <a16:creationId xmlns:a16="http://schemas.microsoft.com/office/drawing/2014/main" id="{9844868A-235A-6243-937F-1779CFCEDF02}"/>
                  </a:ext>
                </a:extLst>
              </p:cNvPr>
              <p:cNvPicPr/>
              <p:nvPr/>
            </p:nvPicPr>
            <p:blipFill>
              <a:blip r:embed="rId4"/>
              <a:stretch>
                <a:fillRect/>
              </a:stretch>
            </p:blipFill>
            <p:spPr>
              <a:xfrm>
                <a:off x="2957362" y="322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257" name="Ink 256">
                <a:extLst>
                  <a:ext uri="{FF2B5EF4-FFF2-40B4-BE49-F238E27FC236}">
                    <a16:creationId xmlns:a16="http://schemas.microsoft.com/office/drawing/2014/main" id="{39AF5074-C501-4947-966B-861ED7E507BF}"/>
                  </a:ext>
                </a:extLst>
              </p14:cNvPr>
              <p14:cNvContentPartPr/>
              <p14:nvPr/>
            </p14:nvContentPartPr>
            <p14:xfrm>
              <a:off x="3084082" y="3159436"/>
              <a:ext cx="360" cy="360"/>
            </p14:xfrm>
          </p:contentPart>
        </mc:Choice>
        <mc:Fallback xmlns="">
          <p:pic>
            <p:nvPicPr>
              <p:cNvPr id="257" name="Ink 256">
                <a:extLst>
                  <a:ext uri="{FF2B5EF4-FFF2-40B4-BE49-F238E27FC236}">
                    <a16:creationId xmlns:a16="http://schemas.microsoft.com/office/drawing/2014/main" id="{39AF5074-C501-4947-966B-861ED7E507BF}"/>
                  </a:ext>
                </a:extLst>
              </p:cNvPr>
              <p:cNvPicPr/>
              <p:nvPr/>
            </p:nvPicPr>
            <p:blipFill>
              <a:blip r:embed="rId4"/>
              <a:stretch>
                <a:fillRect/>
              </a:stretch>
            </p:blipFill>
            <p:spPr>
              <a:xfrm>
                <a:off x="3075442" y="3150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58" name="Ink 257">
                <a:extLst>
                  <a:ext uri="{FF2B5EF4-FFF2-40B4-BE49-F238E27FC236}">
                    <a16:creationId xmlns:a16="http://schemas.microsoft.com/office/drawing/2014/main" id="{03079280-78B6-3D45-A1CE-E504A776E42A}"/>
                  </a:ext>
                </a:extLst>
              </p14:cNvPr>
              <p14:cNvContentPartPr/>
              <p14:nvPr/>
            </p14:nvContentPartPr>
            <p14:xfrm>
              <a:off x="3563602" y="2850196"/>
              <a:ext cx="360" cy="360"/>
            </p14:xfrm>
          </p:contentPart>
        </mc:Choice>
        <mc:Fallback xmlns="">
          <p:pic>
            <p:nvPicPr>
              <p:cNvPr id="258" name="Ink 257">
                <a:extLst>
                  <a:ext uri="{FF2B5EF4-FFF2-40B4-BE49-F238E27FC236}">
                    <a16:creationId xmlns:a16="http://schemas.microsoft.com/office/drawing/2014/main" id="{03079280-78B6-3D45-A1CE-E504A776E42A}"/>
                  </a:ext>
                </a:extLst>
              </p:cNvPr>
              <p:cNvPicPr/>
              <p:nvPr/>
            </p:nvPicPr>
            <p:blipFill>
              <a:blip r:embed="rId4"/>
              <a:stretch>
                <a:fillRect/>
              </a:stretch>
            </p:blipFill>
            <p:spPr>
              <a:xfrm>
                <a:off x="3554602" y="2841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59" name="Ink 258">
                <a:extLst>
                  <a:ext uri="{FF2B5EF4-FFF2-40B4-BE49-F238E27FC236}">
                    <a16:creationId xmlns:a16="http://schemas.microsoft.com/office/drawing/2014/main" id="{8816F93E-4958-1842-9D22-F365825B5425}"/>
                  </a:ext>
                </a:extLst>
              </p14:cNvPr>
              <p14:cNvContentPartPr/>
              <p14:nvPr/>
            </p14:nvContentPartPr>
            <p14:xfrm>
              <a:off x="2971762" y="2850196"/>
              <a:ext cx="360" cy="360"/>
            </p14:xfrm>
          </p:contentPart>
        </mc:Choice>
        <mc:Fallback xmlns="">
          <p:pic>
            <p:nvPicPr>
              <p:cNvPr id="259" name="Ink 258">
                <a:extLst>
                  <a:ext uri="{FF2B5EF4-FFF2-40B4-BE49-F238E27FC236}">
                    <a16:creationId xmlns:a16="http://schemas.microsoft.com/office/drawing/2014/main" id="{8816F93E-4958-1842-9D22-F365825B5425}"/>
                  </a:ext>
                </a:extLst>
              </p:cNvPr>
              <p:cNvPicPr/>
              <p:nvPr/>
            </p:nvPicPr>
            <p:blipFill>
              <a:blip r:embed="rId4"/>
              <a:stretch>
                <a:fillRect/>
              </a:stretch>
            </p:blipFill>
            <p:spPr>
              <a:xfrm>
                <a:off x="2963122" y="2841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60" name="Ink 259">
                <a:extLst>
                  <a:ext uri="{FF2B5EF4-FFF2-40B4-BE49-F238E27FC236}">
                    <a16:creationId xmlns:a16="http://schemas.microsoft.com/office/drawing/2014/main" id="{33F3376E-9198-C44F-A376-A2C913EB4A45}"/>
                  </a:ext>
                </a:extLst>
              </p14:cNvPr>
              <p14:cNvContentPartPr/>
              <p14:nvPr/>
            </p14:nvContentPartPr>
            <p14:xfrm>
              <a:off x="2971762" y="2473636"/>
              <a:ext cx="360" cy="360"/>
            </p14:xfrm>
          </p:contentPart>
        </mc:Choice>
        <mc:Fallback xmlns="">
          <p:pic>
            <p:nvPicPr>
              <p:cNvPr id="260" name="Ink 259">
                <a:extLst>
                  <a:ext uri="{FF2B5EF4-FFF2-40B4-BE49-F238E27FC236}">
                    <a16:creationId xmlns:a16="http://schemas.microsoft.com/office/drawing/2014/main" id="{33F3376E-9198-C44F-A376-A2C913EB4A45}"/>
                  </a:ext>
                </a:extLst>
              </p:cNvPr>
              <p:cNvPicPr/>
              <p:nvPr/>
            </p:nvPicPr>
            <p:blipFill>
              <a:blip r:embed="rId4"/>
              <a:stretch>
                <a:fillRect/>
              </a:stretch>
            </p:blipFill>
            <p:spPr>
              <a:xfrm>
                <a:off x="2963122" y="2464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61" name="Ink 260">
                <a:extLst>
                  <a:ext uri="{FF2B5EF4-FFF2-40B4-BE49-F238E27FC236}">
                    <a16:creationId xmlns:a16="http://schemas.microsoft.com/office/drawing/2014/main" id="{7539B49D-3D68-D549-A85A-932A7F98AC7B}"/>
                  </a:ext>
                </a:extLst>
              </p14:cNvPr>
              <p14:cNvContentPartPr/>
              <p14:nvPr/>
            </p14:nvContentPartPr>
            <p14:xfrm>
              <a:off x="2904802" y="2096716"/>
              <a:ext cx="360" cy="360"/>
            </p14:xfrm>
          </p:contentPart>
        </mc:Choice>
        <mc:Fallback xmlns="">
          <p:pic>
            <p:nvPicPr>
              <p:cNvPr id="261" name="Ink 260">
                <a:extLst>
                  <a:ext uri="{FF2B5EF4-FFF2-40B4-BE49-F238E27FC236}">
                    <a16:creationId xmlns:a16="http://schemas.microsoft.com/office/drawing/2014/main" id="{7539B49D-3D68-D549-A85A-932A7F98AC7B}"/>
                  </a:ext>
                </a:extLst>
              </p:cNvPr>
              <p:cNvPicPr/>
              <p:nvPr/>
            </p:nvPicPr>
            <p:blipFill>
              <a:blip r:embed="rId4"/>
              <a:stretch>
                <a:fillRect/>
              </a:stretch>
            </p:blipFill>
            <p:spPr>
              <a:xfrm>
                <a:off x="2895802" y="2088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62" name="Ink 261">
                <a:extLst>
                  <a:ext uri="{FF2B5EF4-FFF2-40B4-BE49-F238E27FC236}">
                    <a16:creationId xmlns:a16="http://schemas.microsoft.com/office/drawing/2014/main" id="{0891C484-5211-B842-8AEC-F01C1D3F762A}"/>
                  </a:ext>
                </a:extLst>
              </p14:cNvPr>
              <p14:cNvContentPartPr/>
              <p14:nvPr/>
            </p14:nvContentPartPr>
            <p14:xfrm>
              <a:off x="2919562" y="1789636"/>
              <a:ext cx="360" cy="360"/>
            </p14:xfrm>
          </p:contentPart>
        </mc:Choice>
        <mc:Fallback xmlns="">
          <p:pic>
            <p:nvPicPr>
              <p:cNvPr id="262" name="Ink 261">
                <a:extLst>
                  <a:ext uri="{FF2B5EF4-FFF2-40B4-BE49-F238E27FC236}">
                    <a16:creationId xmlns:a16="http://schemas.microsoft.com/office/drawing/2014/main" id="{0891C484-5211-B842-8AEC-F01C1D3F762A}"/>
                  </a:ext>
                </a:extLst>
              </p:cNvPr>
              <p:cNvPicPr/>
              <p:nvPr/>
            </p:nvPicPr>
            <p:blipFill>
              <a:blip r:embed="rId4"/>
              <a:stretch>
                <a:fillRect/>
              </a:stretch>
            </p:blipFill>
            <p:spPr>
              <a:xfrm>
                <a:off x="2910922" y="1780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263" name="Ink 262">
                <a:extLst>
                  <a:ext uri="{FF2B5EF4-FFF2-40B4-BE49-F238E27FC236}">
                    <a16:creationId xmlns:a16="http://schemas.microsoft.com/office/drawing/2014/main" id="{3504CCF5-F946-BF48-836F-FB16965489DA}"/>
                  </a:ext>
                </a:extLst>
              </p14:cNvPr>
              <p14:cNvContentPartPr/>
              <p14:nvPr/>
            </p14:nvContentPartPr>
            <p14:xfrm>
              <a:off x="3754762" y="1322716"/>
              <a:ext cx="360" cy="360"/>
            </p14:xfrm>
          </p:contentPart>
        </mc:Choice>
        <mc:Fallback xmlns="">
          <p:pic>
            <p:nvPicPr>
              <p:cNvPr id="263" name="Ink 262">
                <a:extLst>
                  <a:ext uri="{FF2B5EF4-FFF2-40B4-BE49-F238E27FC236}">
                    <a16:creationId xmlns:a16="http://schemas.microsoft.com/office/drawing/2014/main" id="{3504CCF5-F946-BF48-836F-FB16965489DA}"/>
                  </a:ext>
                </a:extLst>
              </p:cNvPr>
              <p:cNvPicPr/>
              <p:nvPr/>
            </p:nvPicPr>
            <p:blipFill>
              <a:blip r:embed="rId4"/>
              <a:stretch>
                <a:fillRect/>
              </a:stretch>
            </p:blipFill>
            <p:spPr>
              <a:xfrm>
                <a:off x="3746122" y="1313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64" name="Ink 263">
                <a:extLst>
                  <a:ext uri="{FF2B5EF4-FFF2-40B4-BE49-F238E27FC236}">
                    <a16:creationId xmlns:a16="http://schemas.microsoft.com/office/drawing/2014/main" id="{8DD6F4FD-974B-6940-A3CA-05CAD4159A19}"/>
                  </a:ext>
                </a:extLst>
              </p14:cNvPr>
              <p14:cNvContentPartPr/>
              <p14:nvPr/>
            </p14:nvContentPartPr>
            <p14:xfrm>
              <a:off x="5347402" y="1395436"/>
              <a:ext cx="360" cy="360"/>
            </p14:xfrm>
          </p:contentPart>
        </mc:Choice>
        <mc:Fallback xmlns="">
          <p:pic>
            <p:nvPicPr>
              <p:cNvPr id="264" name="Ink 263">
                <a:extLst>
                  <a:ext uri="{FF2B5EF4-FFF2-40B4-BE49-F238E27FC236}">
                    <a16:creationId xmlns:a16="http://schemas.microsoft.com/office/drawing/2014/main" id="{8DD6F4FD-974B-6940-A3CA-05CAD4159A19}"/>
                  </a:ext>
                </a:extLst>
              </p:cNvPr>
              <p:cNvPicPr/>
              <p:nvPr/>
            </p:nvPicPr>
            <p:blipFill>
              <a:blip r:embed="rId4"/>
              <a:stretch>
                <a:fillRect/>
              </a:stretch>
            </p:blipFill>
            <p:spPr>
              <a:xfrm>
                <a:off x="5338402" y="1386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265" name="Ink 264">
                <a:extLst>
                  <a:ext uri="{FF2B5EF4-FFF2-40B4-BE49-F238E27FC236}">
                    <a16:creationId xmlns:a16="http://schemas.microsoft.com/office/drawing/2014/main" id="{824FB308-DEE1-6146-AACD-C479EA693A0A}"/>
                  </a:ext>
                </a:extLst>
              </p14:cNvPr>
              <p14:cNvContentPartPr/>
              <p14:nvPr/>
            </p14:nvContentPartPr>
            <p14:xfrm>
              <a:off x="5363242" y="1816996"/>
              <a:ext cx="360" cy="360"/>
            </p14:xfrm>
          </p:contentPart>
        </mc:Choice>
        <mc:Fallback xmlns="">
          <p:pic>
            <p:nvPicPr>
              <p:cNvPr id="265" name="Ink 264">
                <a:extLst>
                  <a:ext uri="{FF2B5EF4-FFF2-40B4-BE49-F238E27FC236}">
                    <a16:creationId xmlns:a16="http://schemas.microsoft.com/office/drawing/2014/main" id="{824FB308-DEE1-6146-AACD-C479EA693A0A}"/>
                  </a:ext>
                </a:extLst>
              </p:cNvPr>
              <p:cNvPicPr/>
              <p:nvPr/>
            </p:nvPicPr>
            <p:blipFill>
              <a:blip r:embed="rId4"/>
              <a:stretch>
                <a:fillRect/>
              </a:stretch>
            </p:blipFill>
            <p:spPr>
              <a:xfrm>
                <a:off x="5354602" y="1808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66" name="Ink 265">
                <a:extLst>
                  <a:ext uri="{FF2B5EF4-FFF2-40B4-BE49-F238E27FC236}">
                    <a16:creationId xmlns:a16="http://schemas.microsoft.com/office/drawing/2014/main" id="{9D58816A-AB19-6047-918E-ADC2E0866A75}"/>
                  </a:ext>
                </a:extLst>
              </p14:cNvPr>
              <p14:cNvContentPartPr/>
              <p14:nvPr/>
            </p14:nvContentPartPr>
            <p14:xfrm>
              <a:off x="5244082" y="1781716"/>
              <a:ext cx="3240" cy="360"/>
            </p14:xfrm>
          </p:contentPart>
        </mc:Choice>
        <mc:Fallback xmlns="">
          <p:pic>
            <p:nvPicPr>
              <p:cNvPr id="266" name="Ink 265">
                <a:extLst>
                  <a:ext uri="{FF2B5EF4-FFF2-40B4-BE49-F238E27FC236}">
                    <a16:creationId xmlns:a16="http://schemas.microsoft.com/office/drawing/2014/main" id="{9D58816A-AB19-6047-918E-ADC2E0866A75}"/>
                  </a:ext>
                </a:extLst>
              </p:cNvPr>
              <p:cNvPicPr/>
              <p:nvPr/>
            </p:nvPicPr>
            <p:blipFill>
              <a:blip r:embed="rId39"/>
              <a:stretch>
                <a:fillRect/>
              </a:stretch>
            </p:blipFill>
            <p:spPr>
              <a:xfrm>
                <a:off x="5235442" y="17730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267" name="Ink 266">
                <a:extLst>
                  <a:ext uri="{FF2B5EF4-FFF2-40B4-BE49-F238E27FC236}">
                    <a16:creationId xmlns:a16="http://schemas.microsoft.com/office/drawing/2014/main" id="{20A9BEC9-44DF-3A43-BF21-09708760BB56}"/>
                  </a:ext>
                </a:extLst>
              </p14:cNvPr>
              <p14:cNvContentPartPr/>
              <p14:nvPr/>
            </p14:nvContentPartPr>
            <p14:xfrm>
              <a:off x="5264962" y="1632316"/>
              <a:ext cx="360" cy="360"/>
            </p14:xfrm>
          </p:contentPart>
        </mc:Choice>
        <mc:Fallback xmlns="">
          <p:pic>
            <p:nvPicPr>
              <p:cNvPr id="267" name="Ink 266">
                <a:extLst>
                  <a:ext uri="{FF2B5EF4-FFF2-40B4-BE49-F238E27FC236}">
                    <a16:creationId xmlns:a16="http://schemas.microsoft.com/office/drawing/2014/main" id="{20A9BEC9-44DF-3A43-BF21-09708760BB56}"/>
                  </a:ext>
                </a:extLst>
              </p:cNvPr>
              <p:cNvPicPr/>
              <p:nvPr/>
            </p:nvPicPr>
            <p:blipFill>
              <a:blip r:embed="rId4"/>
              <a:stretch>
                <a:fillRect/>
              </a:stretch>
            </p:blipFill>
            <p:spPr>
              <a:xfrm>
                <a:off x="5256322" y="1623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68" name="Ink 267">
                <a:extLst>
                  <a:ext uri="{FF2B5EF4-FFF2-40B4-BE49-F238E27FC236}">
                    <a16:creationId xmlns:a16="http://schemas.microsoft.com/office/drawing/2014/main" id="{C05B4CB6-F0BC-8343-80FA-B13A52675102}"/>
                  </a:ext>
                </a:extLst>
              </p14:cNvPr>
              <p14:cNvContentPartPr/>
              <p14:nvPr/>
            </p14:nvContentPartPr>
            <p14:xfrm>
              <a:off x="5518762" y="1658956"/>
              <a:ext cx="360" cy="360"/>
            </p14:xfrm>
          </p:contentPart>
        </mc:Choice>
        <mc:Fallback xmlns="">
          <p:pic>
            <p:nvPicPr>
              <p:cNvPr id="268" name="Ink 267">
                <a:extLst>
                  <a:ext uri="{FF2B5EF4-FFF2-40B4-BE49-F238E27FC236}">
                    <a16:creationId xmlns:a16="http://schemas.microsoft.com/office/drawing/2014/main" id="{C05B4CB6-F0BC-8343-80FA-B13A52675102}"/>
                  </a:ext>
                </a:extLst>
              </p:cNvPr>
              <p:cNvPicPr/>
              <p:nvPr/>
            </p:nvPicPr>
            <p:blipFill>
              <a:blip r:embed="rId4"/>
              <a:stretch>
                <a:fillRect/>
              </a:stretch>
            </p:blipFill>
            <p:spPr>
              <a:xfrm>
                <a:off x="5509762" y="1649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69" name="Ink 268">
                <a:extLst>
                  <a:ext uri="{FF2B5EF4-FFF2-40B4-BE49-F238E27FC236}">
                    <a16:creationId xmlns:a16="http://schemas.microsoft.com/office/drawing/2014/main" id="{7B975D25-F401-B541-AD31-AD9BB05CA521}"/>
                  </a:ext>
                </a:extLst>
              </p14:cNvPr>
              <p14:cNvContentPartPr/>
              <p14:nvPr/>
            </p14:nvContentPartPr>
            <p14:xfrm>
              <a:off x="5545762" y="1763716"/>
              <a:ext cx="360" cy="360"/>
            </p14:xfrm>
          </p:contentPart>
        </mc:Choice>
        <mc:Fallback xmlns="">
          <p:pic>
            <p:nvPicPr>
              <p:cNvPr id="269" name="Ink 268">
                <a:extLst>
                  <a:ext uri="{FF2B5EF4-FFF2-40B4-BE49-F238E27FC236}">
                    <a16:creationId xmlns:a16="http://schemas.microsoft.com/office/drawing/2014/main" id="{7B975D25-F401-B541-AD31-AD9BB05CA521}"/>
                  </a:ext>
                </a:extLst>
              </p:cNvPr>
              <p:cNvPicPr/>
              <p:nvPr/>
            </p:nvPicPr>
            <p:blipFill>
              <a:blip r:embed="rId4"/>
              <a:stretch>
                <a:fillRect/>
              </a:stretch>
            </p:blipFill>
            <p:spPr>
              <a:xfrm>
                <a:off x="5537122" y="1754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70" name="Ink 269">
                <a:extLst>
                  <a:ext uri="{FF2B5EF4-FFF2-40B4-BE49-F238E27FC236}">
                    <a16:creationId xmlns:a16="http://schemas.microsoft.com/office/drawing/2014/main" id="{67C0C18D-5CED-8D4B-B37E-42143D3D3E56}"/>
                  </a:ext>
                </a:extLst>
              </p14:cNvPr>
              <p14:cNvContentPartPr/>
              <p14:nvPr/>
            </p14:nvContentPartPr>
            <p14:xfrm>
              <a:off x="5432002" y="1750756"/>
              <a:ext cx="360" cy="360"/>
            </p14:xfrm>
          </p:contentPart>
        </mc:Choice>
        <mc:Fallback xmlns="">
          <p:pic>
            <p:nvPicPr>
              <p:cNvPr id="270" name="Ink 269">
                <a:extLst>
                  <a:ext uri="{FF2B5EF4-FFF2-40B4-BE49-F238E27FC236}">
                    <a16:creationId xmlns:a16="http://schemas.microsoft.com/office/drawing/2014/main" id="{67C0C18D-5CED-8D4B-B37E-42143D3D3E56}"/>
                  </a:ext>
                </a:extLst>
              </p:cNvPr>
              <p:cNvPicPr/>
              <p:nvPr/>
            </p:nvPicPr>
            <p:blipFill>
              <a:blip r:embed="rId4"/>
              <a:stretch>
                <a:fillRect/>
              </a:stretch>
            </p:blipFill>
            <p:spPr>
              <a:xfrm>
                <a:off x="5423002" y="1741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71" name="Ink 270">
                <a:extLst>
                  <a:ext uri="{FF2B5EF4-FFF2-40B4-BE49-F238E27FC236}">
                    <a16:creationId xmlns:a16="http://schemas.microsoft.com/office/drawing/2014/main" id="{3213D027-7659-6140-9877-DA4046358D7B}"/>
                  </a:ext>
                </a:extLst>
              </p14:cNvPr>
              <p14:cNvContentPartPr/>
              <p14:nvPr/>
            </p14:nvContentPartPr>
            <p14:xfrm>
              <a:off x="5338042" y="1721236"/>
              <a:ext cx="360" cy="360"/>
            </p14:xfrm>
          </p:contentPart>
        </mc:Choice>
        <mc:Fallback xmlns="">
          <p:pic>
            <p:nvPicPr>
              <p:cNvPr id="271" name="Ink 270">
                <a:extLst>
                  <a:ext uri="{FF2B5EF4-FFF2-40B4-BE49-F238E27FC236}">
                    <a16:creationId xmlns:a16="http://schemas.microsoft.com/office/drawing/2014/main" id="{3213D027-7659-6140-9877-DA4046358D7B}"/>
                  </a:ext>
                </a:extLst>
              </p:cNvPr>
              <p:cNvPicPr/>
              <p:nvPr/>
            </p:nvPicPr>
            <p:blipFill>
              <a:blip r:embed="rId4"/>
              <a:stretch>
                <a:fillRect/>
              </a:stretch>
            </p:blipFill>
            <p:spPr>
              <a:xfrm>
                <a:off x="5329402" y="1712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72" name="Ink 271">
                <a:extLst>
                  <a:ext uri="{FF2B5EF4-FFF2-40B4-BE49-F238E27FC236}">
                    <a16:creationId xmlns:a16="http://schemas.microsoft.com/office/drawing/2014/main" id="{91A26A51-D608-FE4A-9785-606DFA05BC08}"/>
                  </a:ext>
                </a:extLst>
              </p14:cNvPr>
              <p14:cNvContentPartPr/>
              <p14:nvPr/>
            </p14:nvContentPartPr>
            <p14:xfrm>
              <a:off x="5408602" y="1653556"/>
              <a:ext cx="360" cy="360"/>
            </p14:xfrm>
          </p:contentPart>
        </mc:Choice>
        <mc:Fallback xmlns="">
          <p:pic>
            <p:nvPicPr>
              <p:cNvPr id="272" name="Ink 271">
                <a:extLst>
                  <a:ext uri="{FF2B5EF4-FFF2-40B4-BE49-F238E27FC236}">
                    <a16:creationId xmlns:a16="http://schemas.microsoft.com/office/drawing/2014/main" id="{91A26A51-D608-FE4A-9785-606DFA05BC08}"/>
                  </a:ext>
                </a:extLst>
              </p:cNvPr>
              <p:cNvPicPr/>
              <p:nvPr/>
            </p:nvPicPr>
            <p:blipFill>
              <a:blip r:embed="rId4"/>
              <a:stretch>
                <a:fillRect/>
              </a:stretch>
            </p:blipFill>
            <p:spPr>
              <a:xfrm>
                <a:off x="5399962" y="1644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73" name="Ink 272">
                <a:extLst>
                  <a:ext uri="{FF2B5EF4-FFF2-40B4-BE49-F238E27FC236}">
                    <a16:creationId xmlns:a16="http://schemas.microsoft.com/office/drawing/2014/main" id="{132E2E09-B37B-C245-A257-868EB7D2C861}"/>
                  </a:ext>
                </a:extLst>
              </p14:cNvPr>
              <p14:cNvContentPartPr/>
              <p14:nvPr/>
            </p14:nvContentPartPr>
            <p14:xfrm>
              <a:off x="3470362" y="3191476"/>
              <a:ext cx="360" cy="360"/>
            </p14:xfrm>
          </p:contentPart>
        </mc:Choice>
        <mc:Fallback xmlns="">
          <p:pic>
            <p:nvPicPr>
              <p:cNvPr id="273" name="Ink 272">
                <a:extLst>
                  <a:ext uri="{FF2B5EF4-FFF2-40B4-BE49-F238E27FC236}">
                    <a16:creationId xmlns:a16="http://schemas.microsoft.com/office/drawing/2014/main" id="{132E2E09-B37B-C245-A257-868EB7D2C861}"/>
                  </a:ext>
                </a:extLst>
              </p:cNvPr>
              <p:cNvPicPr/>
              <p:nvPr/>
            </p:nvPicPr>
            <p:blipFill>
              <a:blip r:embed="rId4"/>
              <a:stretch>
                <a:fillRect/>
              </a:stretch>
            </p:blipFill>
            <p:spPr>
              <a:xfrm>
                <a:off x="3461722" y="3182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74" name="Ink 273">
                <a:extLst>
                  <a:ext uri="{FF2B5EF4-FFF2-40B4-BE49-F238E27FC236}">
                    <a16:creationId xmlns:a16="http://schemas.microsoft.com/office/drawing/2014/main" id="{FE22EC98-FAD5-6E4E-BEF6-8C14BF4916BF}"/>
                  </a:ext>
                </a:extLst>
              </p14:cNvPr>
              <p14:cNvContentPartPr/>
              <p14:nvPr/>
            </p14:nvContentPartPr>
            <p14:xfrm>
              <a:off x="3679522" y="3194356"/>
              <a:ext cx="360" cy="3240"/>
            </p14:xfrm>
          </p:contentPart>
        </mc:Choice>
        <mc:Fallback xmlns="">
          <p:pic>
            <p:nvPicPr>
              <p:cNvPr id="274" name="Ink 273">
                <a:extLst>
                  <a:ext uri="{FF2B5EF4-FFF2-40B4-BE49-F238E27FC236}">
                    <a16:creationId xmlns:a16="http://schemas.microsoft.com/office/drawing/2014/main" id="{FE22EC98-FAD5-6E4E-BEF6-8C14BF4916BF}"/>
                  </a:ext>
                </a:extLst>
              </p:cNvPr>
              <p:cNvPicPr/>
              <p:nvPr/>
            </p:nvPicPr>
            <p:blipFill>
              <a:blip r:embed="rId43"/>
              <a:stretch>
                <a:fillRect/>
              </a:stretch>
            </p:blipFill>
            <p:spPr>
              <a:xfrm>
                <a:off x="3670522" y="31857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75" name="Ink 274">
                <a:extLst>
                  <a:ext uri="{FF2B5EF4-FFF2-40B4-BE49-F238E27FC236}">
                    <a16:creationId xmlns:a16="http://schemas.microsoft.com/office/drawing/2014/main" id="{05966DA2-7EC9-CB44-B38A-8DB7D6F87588}"/>
                  </a:ext>
                </a:extLst>
              </p14:cNvPr>
              <p14:cNvContentPartPr/>
              <p14:nvPr/>
            </p14:nvContentPartPr>
            <p14:xfrm>
              <a:off x="3565042" y="3231076"/>
              <a:ext cx="360" cy="3240"/>
            </p14:xfrm>
          </p:contentPart>
        </mc:Choice>
        <mc:Fallback xmlns="">
          <p:pic>
            <p:nvPicPr>
              <p:cNvPr id="275" name="Ink 274">
                <a:extLst>
                  <a:ext uri="{FF2B5EF4-FFF2-40B4-BE49-F238E27FC236}">
                    <a16:creationId xmlns:a16="http://schemas.microsoft.com/office/drawing/2014/main" id="{05966DA2-7EC9-CB44-B38A-8DB7D6F87588}"/>
                  </a:ext>
                </a:extLst>
              </p:cNvPr>
              <p:cNvPicPr/>
              <p:nvPr/>
            </p:nvPicPr>
            <p:blipFill>
              <a:blip r:embed="rId89"/>
              <a:stretch>
                <a:fillRect/>
              </a:stretch>
            </p:blipFill>
            <p:spPr>
              <a:xfrm>
                <a:off x="3556402" y="32220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76" name="Ink 275">
                <a:extLst>
                  <a:ext uri="{FF2B5EF4-FFF2-40B4-BE49-F238E27FC236}">
                    <a16:creationId xmlns:a16="http://schemas.microsoft.com/office/drawing/2014/main" id="{C32894EA-9168-0B4E-8EEE-A571426174B7}"/>
                  </a:ext>
                </a:extLst>
              </p14:cNvPr>
              <p14:cNvContentPartPr/>
              <p14:nvPr/>
            </p14:nvContentPartPr>
            <p14:xfrm>
              <a:off x="3565042" y="3142516"/>
              <a:ext cx="360" cy="360"/>
            </p14:xfrm>
          </p:contentPart>
        </mc:Choice>
        <mc:Fallback xmlns="">
          <p:pic>
            <p:nvPicPr>
              <p:cNvPr id="276" name="Ink 275">
                <a:extLst>
                  <a:ext uri="{FF2B5EF4-FFF2-40B4-BE49-F238E27FC236}">
                    <a16:creationId xmlns:a16="http://schemas.microsoft.com/office/drawing/2014/main" id="{C32894EA-9168-0B4E-8EEE-A571426174B7}"/>
                  </a:ext>
                </a:extLst>
              </p:cNvPr>
              <p:cNvPicPr/>
              <p:nvPr/>
            </p:nvPicPr>
            <p:blipFill>
              <a:blip r:embed="rId4"/>
              <a:stretch>
                <a:fillRect/>
              </a:stretch>
            </p:blipFill>
            <p:spPr>
              <a:xfrm>
                <a:off x="3556402" y="3133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77" name="Ink 276">
                <a:extLst>
                  <a:ext uri="{FF2B5EF4-FFF2-40B4-BE49-F238E27FC236}">
                    <a16:creationId xmlns:a16="http://schemas.microsoft.com/office/drawing/2014/main" id="{84F84562-FC78-914D-BFDA-A21B85834B2F}"/>
                  </a:ext>
                </a:extLst>
              </p14:cNvPr>
              <p14:cNvContentPartPr/>
              <p14:nvPr/>
            </p14:nvContentPartPr>
            <p14:xfrm>
              <a:off x="3342202" y="3098596"/>
              <a:ext cx="360" cy="360"/>
            </p14:xfrm>
          </p:contentPart>
        </mc:Choice>
        <mc:Fallback xmlns="">
          <p:pic>
            <p:nvPicPr>
              <p:cNvPr id="277" name="Ink 276">
                <a:extLst>
                  <a:ext uri="{FF2B5EF4-FFF2-40B4-BE49-F238E27FC236}">
                    <a16:creationId xmlns:a16="http://schemas.microsoft.com/office/drawing/2014/main" id="{84F84562-FC78-914D-BFDA-A21B85834B2F}"/>
                  </a:ext>
                </a:extLst>
              </p:cNvPr>
              <p:cNvPicPr/>
              <p:nvPr/>
            </p:nvPicPr>
            <p:blipFill>
              <a:blip r:embed="rId4"/>
              <a:stretch>
                <a:fillRect/>
              </a:stretch>
            </p:blipFill>
            <p:spPr>
              <a:xfrm>
                <a:off x="3333202" y="3089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78" name="Ink 277">
                <a:extLst>
                  <a:ext uri="{FF2B5EF4-FFF2-40B4-BE49-F238E27FC236}">
                    <a16:creationId xmlns:a16="http://schemas.microsoft.com/office/drawing/2014/main" id="{6D8E394E-7A6F-8645-9B24-D4CE1547B2C4}"/>
                  </a:ext>
                </a:extLst>
              </p14:cNvPr>
              <p14:cNvContentPartPr/>
              <p14:nvPr/>
            </p14:nvContentPartPr>
            <p14:xfrm>
              <a:off x="3342202" y="3252676"/>
              <a:ext cx="360" cy="360"/>
            </p14:xfrm>
          </p:contentPart>
        </mc:Choice>
        <mc:Fallback xmlns="">
          <p:pic>
            <p:nvPicPr>
              <p:cNvPr id="278" name="Ink 277">
                <a:extLst>
                  <a:ext uri="{FF2B5EF4-FFF2-40B4-BE49-F238E27FC236}">
                    <a16:creationId xmlns:a16="http://schemas.microsoft.com/office/drawing/2014/main" id="{6D8E394E-7A6F-8645-9B24-D4CE1547B2C4}"/>
                  </a:ext>
                </a:extLst>
              </p:cNvPr>
              <p:cNvPicPr/>
              <p:nvPr/>
            </p:nvPicPr>
            <p:blipFill>
              <a:blip r:embed="rId4"/>
              <a:stretch>
                <a:fillRect/>
              </a:stretch>
            </p:blipFill>
            <p:spPr>
              <a:xfrm>
                <a:off x="3333202" y="3244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79" name="Ink 278">
                <a:extLst>
                  <a:ext uri="{FF2B5EF4-FFF2-40B4-BE49-F238E27FC236}">
                    <a16:creationId xmlns:a16="http://schemas.microsoft.com/office/drawing/2014/main" id="{B12AD3E7-1F65-444F-B0DF-222B569A416C}"/>
                  </a:ext>
                </a:extLst>
              </p14:cNvPr>
              <p14:cNvContentPartPr/>
              <p14:nvPr/>
            </p14:nvContentPartPr>
            <p14:xfrm>
              <a:off x="3533362" y="3318916"/>
              <a:ext cx="360" cy="360"/>
            </p14:xfrm>
          </p:contentPart>
        </mc:Choice>
        <mc:Fallback xmlns="">
          <p:pic>
            <p:nvPicPr>
              <p:cNvPr id="279" name="Ink 278">
                <a:extLst>
                  <a:ext uri="{FF2B5EF4-FFF2-40B4-BE49-F238E27FC236}">
                    <a16:creationId xmlns:a16="http://schemas.microsoft.com/office/drawing/2014/main" id="{B12AD3E7-1F65-444F-B0DF-222B569A416C}"/>
                  </a:ext>
                </a:extLst>
              </p:cNvPr>
              <p:cNvPicPr/>
              <p:nvPr/>
            </p:nvPicPr>
            <p:blipFill>
              <a:blip r:embed="rId4"/>
              <a:stretch>
                <a:fillRect/>
              </a:stretch>
            </p:blipFill>
            <p:spPr>
              <a:xfrm>
                <a:off x="3524722" y="3310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80" name="Ink 279">
                <a:extLst>
                  <a:ext uri="{FF2B5EF4-FFF2-40B4-BE49-F238E27FC236}">
                    <a16:creationId xmlns:a16="http://schemas.microsoft.com/office/drawing/2014/main" id="{C8570C30-57A9-934B-8175-8107D501F238}"/>
                  </a:ext>
                </a:extLst>
              </p14:cNvPr>
              <p14:cNvContentPartPr/>
              <p14:nvPr/>
            </p14:nvContentPartPr>
            <p14:xfrm>
              <a:off x="4130602" y="3278596"/>
              <a:ext cx="360" cy="360"/>
            </p14:xfrm>
          </p:contentPart>
        </mc:Choice>
        <mc:Fallback xmlns="">
          <p:pic>
            <p:nvPicPr>
              <p:cNvPr id="280" name="Ink 279">
                <a:extLst>
                  <a:ext uri="{FF2B5EF4-FFF2-40B4-BE49-F238E27FC236}">
                    <a16:creationId xmlns:a16="http://schemas.microsoft.com/office/drawing/2014/main" id="{C8570C30-57A9-934B-8175-8107D501F238}"/>
                  </a:ext>
                </a:extLst>
              </p:cNvPr>
              <p:cNvPicPr/>
              <p:nvPr/>
            </p:nvPicPr>
            <p:blipFill>
              <a:blip r:embed="rId4"/>
              <a:stretch>
                <a:fillRect/>
              </a:stretch>
            </p:blipFill>
            <p:spPr>
              <a:xfrm>
                <a:off x="4121602" y="3269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81" name="Ink 280">
                <a:extLst>
                  <a:ext uri="{FF2B5EF4-FFF2-40B4-BE49-F238E27FC236}">
                    <a16:creationId xmlns:a16="http://schemas.microsoft.com/office/drawing/2014/main" id="{462D3CE2-94E0-4B44-AD9A-D4704EF1BD9E}"/>
                  </a:ext>
                </a:extLst>
              </p14:cNvPr>
              <p14:cNvContentPartPr/>
              <p14:nvPr/>
            </p14:nvContentPartPr>
            <p14:xfrm>
              <a:off x="4082722" y="2876476"/>
              <a:ext cx="360" cy="360"/>
            </p14:xfrm>
          </p:contentPart>
        </mc:Choice>
        <mc:Fallback xmlns="">
          <p:pic>
            <p:nvPicPr>
              <p:cNvPr id="281" name="Ink 280">
                <a:extLst>
                  <a:ext uri="{FF2B5EF4-FFF2-40B4-BE49-F238E27FC236}">
                    <a16:creationId xmlns:a16="http://schemas.microsoft.com/office/drawing/2014/main" id="{462D3CE2-94E0-4B44-AD9A-D4704EF1BD9E}"/>
                  </a:ext>
                </a:extLst>
              </p:cNvPr>
              <p:cNvPicPr/>
              <p:nvPr/>
            </p:nvPicPr>
            <p:blipFill>
              <a:blip r:embed="rId4"/>
              <a:stretch>
                <a:fillRect/>
              </a:stretch>
            </p:blipFill>
            <p:spPr>
              <a:xfrm>
                <a:off x="4074082" y="2867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82" name="Ink 281">
                <a:extLst>
                  <a:ext uri="{FF2B5EF4-FFF2-40B4-BE49-F238E27FC236}">
                    <a16:creationId xmlns:a16="http://schemas.microsoft.com/office/drawing/2014/main" id="{EEB252A6-B300-8646-8F12-7A7EAF2635E1}"/>
                  </a:ext>
                </a:extLst>
              </p14:cNvPr>
              <p14:cNvContentPartPr/>
              <p14:nvPr/>
            </p14:nvContentPartPr>
            <p14:xfrm>
              <a:off x="4167322" y="2384716"/>
              <a:ext cx="360" cy="360"/>
            </p14:xfrm>
          </p:contentPart>
        </mc:Choice>
        <mc:Fallback xmlns="">
          <p:pic>
            <p:nvPicPr>
              <p:cNvPr id="282" name="Ink 281">
                <a:extLst>
                  <a:ext uri="{FF2B5EF4-FFF2-40B4-BE49-F238E27FC236}">
                    <a16:creationId xmlns:a16="http://schemas.microsoft.com/office/drawing/2014/main" id="{EEB252A6-B300-8646-8F12-7A7EAF2635E1}"/>
                  </a:ext>
                </a:extLst>
              </p:cNvPr>
              <p:cNvPicPr/>
              <p:nvPr/>
            </p:nvPicPr>
            <p:blipFill>
              <a:blip r:embed="rId4"/>
              <a:stretch>
                <a:fillRect/>
              </a:stretch>
            </p:blipFill>
            <p:spPr>
              <a:xfrm>
                <a:off x="4158682" y="2376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83" name="Ink 282">
                <a:extLst>
                  <a:ext uri="{FF2B5EF4-FFF2-40B4-BE49-F238E27FC236}">
                    <a16:creationId xmlns:a16="http://schemas.microsoft.com/office/drawing/2014/main" id="{B04A11A4-E14B-0846-B0E0-EF4C5469DF6A}"/>
                  </a:ext>
                </a:extLst>
              </p14:cNvPr>
              <p14:cNvContentPartPr/>
              <p14:nvPr/>
            </p14:nvContentPartPr>
            <p14:xfrm>
              <a:off x="6061642" y="1378156"/>
              <a:ext cx="360" cy="360"/>
            </p14:xfrm>
          </p:contentPart>
        </mc:Choice>
        <mc:Fallback xmlns="">
          <p:pic>
            <p:nvPicPr>
              <p:cNvPr id="283" name="Ink 282">
                <a:extLst>
                  <a:ext uri="{FF2B5EF4-FFF2-40B4-BE49-F238E27FC236}">
                    <a16:creationId xmlns:a16="http://schemas.microsoft.com/office/drawing/2014/main" id="{B04A11A4-E14B-0846-B0E0-EF4C5469DF6A}"/>
                  </a:ext>
                </a:extLst>
              </p:cNvPr>
              <p:cNvPicPr/>
              <p:nvPr/>
            </p:nvPicPr>
            <p:blipFill>
              <a:blip r:embed="rId4"/>
              <a:stretch>
                <a:fillRect/>
              </a:stretch>
            </p:blipFill>
            <p:spPr>
              <a:xfrm>
                <a:off x="6053002" y="1369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84" name="Ink 283">
                <a:extLst>
                  <a:ext uri="{FF2B5EF4-FFF2-40B4-BE49-F238E27FC236}">
                    <a16:creationId xmlns:a16="http://schemas.microsoft.com/office/drawing/2014/main" id="{D289467A-2AE8-B24B-A899-2FC82DE093A8}"/>
                  </a:ext>
                </a:extLst>
              </p14:cNvPr>
              <p14:cNvContentPartPr/>
              <p14:nvPr/>
            </p14:nvContentPartPr>
            <p14:xfrm>
              <a:off x="5971642" y="1725196"/>
              <a:ext cx="360" cy="360"/>
            </p14:xfrm>
          </p:contentPart>
        </mc:Choice>
        <mc:Fallback xmlns="">
          <p:pic>
            <p:nvPicPr>
              <p:cNvPr id="284" name="Ink 283">
                <a:extLst>
                  <a:ext uri="{FF2B5EF4-FFF2-40B4-BE49-F238E27FC236}">
                    <a16:creationId xmlns:a16="http://schemas.microsoft.com/office/drawing/2014/main" id="{D289467A-2AE8-B24B-A899-2FC82DE093A8}"/>
                  </a:ext>
                </a:extLst>
              </p:cNvPr>
              <p:cNvPicPr/>
              <p:nvPr/>
            </p:nvPicPr>
            <p:blipFill>
              <a:blip r:embed="rId4"/>
              <a:stretch>
                <a:fillRect/>
              </a:stretch>
            </p:blipFill>
            <p:spPr>
              <a:xfrm>
                <a:off x="5962642" y="1716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85" name="Ink 284">
                <a:extLst>
                  <a:ext uri="{FF2B5EF4-FFF2-40B4-BE49-F238E27FC236}">
                    <a16:creationId xmlns:a16="http://schemas.microsoft.com/office/drawing/2014/main" id="{6BEA719E-AC57-C148-8964-F530E46BA144}"/>
                  </a:ext>
                </a:extLst>
              </p14:cNvPr>
              <p14:cNvContentPartPr/>
              <p14:nvPr/>
            </p14:nvContentPartPr>
            <p14:xfrm>
              <a:off x="6522802" y="1372756"/>
              <a:ext cx="360" cy="360"/>
            </p14:xfrm>
          </p:contentPart>
        </mc:Choice>
        <mc:Fallback xmlns="">
          <p:pic>
            <p:nvPicPr>
              <p:cNvPr id="285" name="Ink 284">
                <a:extLst>
                  <a:ext uri="{FF2B5EF4-FFF2-40B4-BE49-F238E27FC236}">
                    <a16:creationId xmlns:a16="http://schemas.microsoft.com/office/drawing/2014/main" id="{6BEA719E-AC57-C148-8964-F530E46BA144}"/>
                  </a:ext>
                </a:extLst>
              </p:cNvPr>
              <p:cNvPicPr/>
              <p:nvPr/>
            </p:nvPicPr>
            <p:blipFill>
              <a:blip r:embed="rId4"/>
              <a:stretch>
                <a:fillRect/>
              </a:stretch>
            </p:blipFill>
            <p:spPr>
              <a:xfrm>
                <a:off x="6514162" y="1364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86" name="Ink 285">
                <a:extLst>
                  <a:ext uri="{FF2B5EF4-FFF2-40B4-BE49-F238E27FC236}">
                    <a16:creationId xmlns:a16="http://schemas.microsoft.com/office/drawing/2014/main" id="{8D60FC98-B6BC-9545-B34C-15A36CC19EA6}"/>
                  </a:ext>
                </a:extLst>
              </p14:cNvPr>
              <p14:cNvContentPartPr/>
              <p14:nvPr/>
            </p14:nvContentPartPr>
            <p14:xfrm>
              <a:off x="6652762" y="955876"/>
              <a:ext cx="360" cy="360"/>
            </p14:xfrm>
          </p:contentPart>
        </mc:Choice>
        <mc:Fallback xmlns="">
          <p:pic>
            <p:nvPicPr>
              <p:cNvPr id="286" name="Ink 285">
                <a:extLst>
                  <a:ext uri="{FF2B5EF4-FFF2-40B4-BE49-F238E27FC236}">
                    <a16:creationId xmlns:a16="http://schemas.microsoft.com/office/drawing/2014/main" id="{8D60FC98-B6BC-9545-B34C-15A36CC19EA6}"/>
                  </a:ext>
                </a:extLst>
              </p:cNvPr>
              <p:cNvPicPr/>
              <p:nvPr/>
            </p:nvPicPr>
            <p:blipFill>
              <a:blip r:embed="rId4"/>
              <a:stretch>
                <a:fillRect/>
              </a:stretch>
            </p:blipFill>
            <p:spPr>
              <a:xfrm>
                <a:off x="6643762" y="94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87" name="Ink 286">
                <a:extLst>
                  <a:ext uri="{FF2B5EF4-FFF2-40B4-BE49-F238E27FC236}">
                    <a16:creationId xmlns:a16="http://schemas.microsoft.com/office/drawing/2014/main" id="{C578E7A3-9B85-824D-A25A-E1FDC5B57D52}"/>
                  </a:ext>
                </a:extLst>
              </p14:cNvPr>
              <p14:cNvContentPartPr/>
              <p14:nvPr/>
            </p14:nvContentPartPr>
            <p14:xfrm>
              <a:off x="7322002" y="986476"/>
              <a:ext cx="360" cy="360"/>
            </p14:xfrm>
          </p:contentPart>
        </mc:Choice>
        <mc:Fallback xmlns="">
          <p:pic>
            <p:nvPicPr>
              <p:cNvPr id="287" name="Ink 286">
                <a:extLst>
                  <a:ext uri="{FF2B5EF4-FFF2-40B4-BE49-F238E27FC236}">
                    <a16:creationId xmlns:a16="http://schemas.microsoft.com/office/drawing/2014/main" id="{C578E7A3-9B85-824D-A25A-E1FDC5B57D52}"/>
                  </a:ext>
                </a:extLst>
              </p:cNvPr>
              <p:cNvPicPr/>
              <p:nvPr/>
            </p:nvPicPr>
            <p:blipFill>
              <a:blip r:embed="rId4"/>
              <a:stretch>
                <a:fillRect/>
              </a:stretch>
            </p:blipFill>
            <p:spPr>
              <a:xfrm>
                <a:off x="7313362" y="977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88" name="Ink 287">
                <a:extLst>
                  <a:ext uri="{FF2B5EF4-FFF2-40B4-BE49-F238E27FC236}">
                    <a16:creationId xmlns:a16="http://schemas.microsoft.com/office/drawing/2014/main" id="{8AF7B4A3-C622-444C-91C4-137D45AEB907}"/>
                  </a:ext>
                </a:extLst>
              </p14:cNvPr>
              <p14:cNvContentPartPr/>
              <p14:nvPr/>
            </p14:nvContentPartPr>
            <p14:xfrm>
              <a:off x="7192402" y="1373476"/>
              <a:ext cx="360" cy="360"/>
            </p14:xfrm>
          </p:contentPart>
        </mc:Choice>
        <mc:Fallback xmlns="">
          <p:pic>
            <p:nvPicPr>
              <p:cNvPr id="288" name="Ink 287">
                <a:extLst>
                  <a:ext uri="{FF2B5EF4-FFF2-40B4-BE49-F238E27FC236}">
                    <a16:creationId xmlns:a16="http://schemas.microsoft.com/office/drawing/2014/main" id="{8AF7B4A3-C622-444C-91C4-137D45AEB907}"/>
                  </a:ext>
                </a:extLst>
              </p:cNvPr>
              <p:cNvPicPr/>
              <p:nvPr/>
            </p:nvPicPr>
            <p:blipFill>
              <a:blip r:embed="rId4"/>
              <a:stretch>
                <a:fillRect/>
              </a:stretch>
            </p:blipFill>
            <p:spPr>
              <a:xfrm>
                <a:off x="7183762" y="1364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89" name="Ink 288">
                <a:extLst>
                  <a:ext uri="{FF2B5EF4-FFF2-40B4-BE49-F238E27FC236}">
                    <a16:creationId xmlns:a16="http://schemas.microsoft.com/office/drawing/2014/main" id="{53AD46DF-2B93-624D-AEF2-9A1F6595BD1B}"/>
                  </a:ext>
                </a:extLst>
              </p14:cNvPr>
              <p14:cNvContentPartPr/>
              <p14:nvPr/>
            </p14:nvContentPartPr>
            <p14:xfrm>
              <a:off x="7207162" y="1857316"/>
              <a:ext cx="360" cy="360"/>
            </p14:xfrm>
          </p:contentPart>
        </mc:Choice>
        <mc:Fallback xmlns="">
          <p:pic>
            <p:nvPicPr>
              <p:cNvPr id="289" name="Ink 288">
                <a:extLst>
                  <a:ext uri="{FF2B5EF4-FFF2-40B4-BE49-F238E27FC236}">
                    <a16:creationId xmlns:a16="http://schemas.microsoft.com/office/drawing/2014/main" id="{53AD46DF-2B93-624D-AEF2-9A1F6595BD1B}"/>
                  </a:ext>
                </a:extLst>
              </p:cNvPr>
              <p:cNvPicPr/>
              <p:nvPr/>
            </p:nvPicPr>
            <p:blipFill>
              <a:blip r:embed="rId4"/>
              <a:stretch>
                <a:fillRect/>
              </a:stretch>
            </p:blipFill>
            <p:spPr>
              <a:xfrm>
                <a:off x="7198522" y="1848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90" name="Ink 289">
                <a:extLst>
                  <a:ext uri="{FF2B5EF4-FFF2-40B4-BE49-F238E27FC236}">
                    <a16:creationId xmlns:a16="http://schemas.microsoft.com/office/drawing/2014/main" id="{5D9FC5DE-C06E-9748-805B-9B400E8D4F20}"/>
                  </a:ext>
                </a:extLst>
              </p14:cNvPr>
              <p14:cNvContentPartPr/>
              <p14:nvPr/>
            </p14:nvContentPartPr>
            <p14:xfrm>
              <a:off x="6544762" y="1743196"/>
              <a:ext cx="360" cy="360"/>
            </p14:xfrm>
          </p:contentPart>
        </mc:Choice>
        <mc:Fallback xmlns="">
          <p:pic>
            <p:nvPicPr>
              <p:cNvPr id="290" name="Ink 289">
                <a:extLst>
                  <a:ext uri="{FF2B5EF4-FFF2-40B4-BE49-F238E27FC236}">
                    <a16:creationId xmlns:a16="http://schemas.microsoft.com/office/drawing/2014/main" id="{5D9FC5DE-C06E-9748-805B-9B400E8D4F20}"/>
                  </a:ext>
                </a:extLst>
              </p:cNvPr>
              <p:cNvPicPr/>
              <p:nvPr/>
            </p:nvPicPr>
            <p:blipFill>
              <a:blip r:embed="rId4"/>
              <a:stretch>
                <a:fillRect/>
              </a:stretch>
            </p:blipFill>
            <p:spPr>
              <a:xfrm>
                <a:off x="6536122" y="1734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91" name="Ink 290">
                <a:extLst>
                  <a:ext uri="{FF2B5EF4-FFF2-40B4-BE49-F238E27FC236}">
                    <a16:creationId xmlns:a16="http://schemas.microsoft.com/office/drawing/2014/main" id="{20F1DDEA-2C32-4948-A92B-2CCCB295A025}"/>
                  </a:ext>
                </a:extLst>
              </p14:cNvPr>
              <p14:cNvContentPartPr/>
              <p14:nvPr/>
            </p14:nvContentPartPr>
            <p14:xfrm>
              <a:off x="7142362" y="2092756"/>
              <a:ext cx="360" cy="360"/>
            </p14:xfrm>
          </p:contentPart>
        </mc:Choice>
        <mc:Fallback xmlns="">
          <p:pic>
            <p:nvPicPr>
              <p:cNvPr id="291" name="Ink 290">
                <a:extLst>
                  <a:ext uri="{FF2B5EF4-FFF2-40B4-BE49-F238E27FC236}">
                    <a16:creationId xmlns:a16="http://schemas.microsoft.com/office/drawing/2014/main" id="{20F1DDEA-2C32-4948-A92B-2CCCB295A025}"/>
                  </a:ext>
                </a:extLst>
              </p:cNvPr>
              <p:cNvPicPr/>
              <p:nvPr/>
            </p:nvPicPr>
            <p:blipFill>
              <a:blip r:embed="rId4"/>
              <a:stretch>
                <a:fillRect/>
              </a:stretch>
            </p:blipFill>
            <p:spPr>
              <a:xfrm>
                <a:off x="7133722" y="2083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92" name="Ink 291">
                <a:extLst>
                  <a:ext uri="{FF2B5EF4-FFF2-40B4-BE49-F238E27FC236}">
                    <a16:creationId xmlns:a16="http://schemas.microsoft.com/office/drawing/2014/main" id="{1FF74FBC-3076-B34F-AB5F-24765B660527}"/>
                  </a:ext>
                </a:extLst>
              </p14:cNvPr>
              <p14:cNvContentPartPr/>
              <p14:nvPr/>
            </p14:nvContentPartPr>
            <p14:xfrm>
              <a:off x="7227682" y="2489476"/>
              <a:ext cx="360" cy="360"/>
            </p14:xfrm>
          </p:contentPart>
        </mc:Choice>
        <mc:Fallback xmlns="">
          <p:pic>
            <p:nvPicPr>
              <p:cNvPr id="292" name="Ink 291">
                <a:extLst>
                  <a:ext uri="{FF2B5EF4-FFF2-40B4-BE49-F238E27FC236}">
                    <a16:creationId xmlns:a16="http://schemas.microsoft.com/office/drawing/2014/main" id="{1FF74FBC-3076-B34F-AB5F-24765B660527}"/>
                  </a:ext>
                </a:extLst>
              </p:cNvPr>
              <p:cNvPicPr/>
              <p:nvPr/>
            </p:nvPicPr>
            <p:blipFill>
              <a:blip r:embed="rId4"/>
              <a:stretch>
                <a:fillRect/>
              </a:stretch>
            </p:blipFill>
            <p:spPr>
              <a:xfrm>
                <a:off x="7218682" y="2480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293" name="Ink 292">
                <a:extLst>
                  <a:ext uri="{FF2B5EF4-FFF2-40B4-BE49-F238E27FC236}">
                    <a16:creationId xmlns:a16="http://schemas.microsoft.com/office/drawing/2014/main" id="{9D90E9CA-C014-344E-984A-6057B8F6DD28}"/>
                  </a:ext>
                </a:extLst>
              </p14:cNvPr>
              <p14:cNvContentPartPr/>
              <p14:nvPr/>
            </p14:nvContentPartPr>
            <p14:xfrm>
              <a:off x="5969842" y="2549956"/>
              <a:ext cx="360" cy="360"/>
            </p14:xfrm>
          </p:contentPart>
        </mc:Choice>
        <mc:Fallback xmlns="">
          <p:pic>
            <p:nvPicPr>
              <p:cNvPr id="293" name="Ink 292">
                <a:extLst>
                  <a:ext uri="{FF2B5EF4-FFF2-40B4-BE49-F238E27FC236}">
                    <a16:creationId xmlns:a16="http://schemas.microsoft.com/office/drawing/2014/main" id="{9D90E9CA-C014-344E-984A-6057B8F6DD28}"/>
                  </a:ext>
                </a:extLst>
              </p:cNvPr>
              <p:cNvPicPr/>
              <p:nvPr/>
            </p:nvPicPr>
            <p:blipFill>
              <a:blip r:embed="rId4"/>
              <a:stretch>
                <a:fillRect/>
              </a:stretch>
            </p:blipFill>
            <p:spPr>
              <a:xfrm>
                <a:off x="5960842" y="2540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94" name="Ink 293">
                <a:extLst>
                  <a:ext uri="{FF2B5EF4-FFF2-40B4-BE49-F238E27FC236}">
                    <a16:creationId xmlns:a16="http://schemas.microsoft.com/office/drawing/2014/main" id="{FF7BB78A-EEAD-9743-9CED-F1B1BBC44A38}"/>
                  </a:ext>
                </a:extLst>
              </p14:cNvPr>
              <p14:cNvContentPartPr/>
              <p14:nvPr/>
            </p14:nvContentPartPr>
            <p14:xfrm>
              <a:off x="5442442" y="2143156"/>
              <a:ext cx="360" cy="360"/>
            </p14:xfrm>
          </p:contentPart>
        </mc:Choice>
        <mc:Fallback xmlns="">
          <p:pic>
            <p:nvPicPr>
              <p:cNvPr id="294" name="Ink 293">
                <a:extLst>
                  <a:ext uri="{FF2B5EF4-FFF2-40B4-BE49-F238E27FC236}">
                    <a16:creationId xmlns:a16="http://schemas.microsoft.com/office/drawing/2014/main" id="{FF7BB78A-EEAD-9743-9CED-F1B1BBC44A38}"/>
                  </a:ext>
                </a:extLst>
              </p:cNvPr>
              <p:cNvPicPr/>
              <p:nvPr/>
            </p:nvPicPr>
            <p:blipFill>
              <a:blip r:embed="rId4"/>
              <a:stretch>
                <a:fillRect/>
              </a:stretch>
            </p:blipFill>
            <p:spPr>
              <a:xfrm>
                <a:off x="5433442" y="2134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95" name="Ink 294">
                <a:extLst>
                  <a:ext uri="{FF2B5EF4-FFF2-40B4-BE49-F238E27FC236}">
                    <a16:creationId xmlns:a16="http://schemas.microsoft.com/office/drawing/2014/main" id="{9AD929CB-DC8B-2E4C-BF3E-7B9277B8E257}"/>
                  </a:ext>
                </a:extLst>
              </p14:cNvPr>
              <p14:cNvContentPartPr/>
              <p14:nvPr/>
            </p14:nvContentPartPr>
            <p14:xfrm>
              <a:off x="5354962" y="950116"/>
              <a:ext cx="360" cy="360"/>
            </p14:xfrm>
          </p:contentPart>
        </mc:Choice>
        <mc:Fallback xmlns="">
          <p:pic>
            <p:nvPicPr>
              <p:cNvPr id="295" name="Ink 294">
                <a:extLst>
                  <a:ext uri="{FF2B5EF4-FFF2-40B4-BE49-F238E27FC236}">
                    <a16:creationId xmlns:a16="http://schemas.microsoft.com/office/drawing/2014/main" id="{9AD929CB-DC8B-2E4C-BF3E-7B9277B8E257}"/>
                  </a:ext>
                </a:extLst>
              </p:cNvPr>
              <p:cNvPicPr/>
              <p:nvPr/>
            </p:nvPicPr>
            <p:blipFill>
              <a:blip r:embed="rId4"/>
              <a:stretch>
                <a:fillRect/>
              </a:stretch>
            </p:blipFill>
            <p:spPr>
              <a:xfrm>
                <a:off x="5345962" y="941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96" name="Ink 295">
                <a:extLst>
                  <a:ext uri="{FF2B5EF4-FFF2-40B4-BE49-F238E27FC236}">
                    <a16:creationId xmlns:a16="http://schemas.microsoft.com/office/drawing/2014/main" id="{CA697808-4A54-984E-89F1-37AB7C7705A0}"/>
                  </a:ext>
                </a:extLst>
              </p14:cNvPr>
              <p14:cNvContentPartPr/>
              <p14:nvPr/>
            </p14:nvContentPartPr>
            <p14:xfrm>
              <a:off x="1749202" y="3223516"/>
              <a:ext cx="360" cy="360"/>
            </p14:xfrm>
          </p:contentPart>
        </mc:Choice>
        <mc:Fallback xmlns="">
          <p:pic>
            <p:nvPicPr>
              <p:cNvPr id="296" name="Ink 295">
                <a:extLst>
                  <a:ext uri="{FF2B5EF4-FFF2-40B4-BE49-F238E27FC236}">
                    <a16:creationId xmlns:a16="http://schemas.microsoft.com/office/drawing/2014/main" id="{CA697808-4A54-984E-89F1-37AB7C7705A0}"/>
                  </a:ext>
                </a:extLst>
              </p:cNvPr>
              <p:cNvPicPr/>
              <p:nvPr/>
            </p:nvPicPr>
            <p:blipFill>
              <a:blip r:embed="rId4"/>
              <a:stretch>
                <a:fillRect/>
              </a:stretch>
            </p:blipFill>
            <p:spPr>
              <a:xfrm>
                <a:off x="1740562" y="3214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97" name="Ink 296">
                <a:extLst>
                  <a:ext uri="{FF2B5EF4-FFF2-40B4-BE49-F238E27FC236}">
                    <a16:creationId xmlns:a16="http://schemas.microsoft.com/office/drawing/2014/main" id="{7D5C3DF7-5DE9-AC49-8154-7E553A5E9906}"/>
                  </a:ext>
                </a:extLst>
              </p14:cNvPr>
              <p14:cNvContentPartPr/>
              <p14:nvPr/>
            </p14:nvContentPartPr>
            <p14:xfrm>
              <a:off x="2326282" y="3215956"/>
              <a:ext cx="3240" cy="360"/>
            </p14:xfrm>
          </p:contentPart>
        </mc:Choice>
        <mc:Fallback xmlns="">
          <p:pic>
            <p:nvPicPr>
              <p:cNvPr id="297" name="Ink 296">
                <a:extLst>
                  <a:ext uri="{FF2B5EF4-FFF2-40B4-BE49-F238E27FC236}">
                    <a16:creationId xmlns:a16="http://schemas.microsoft.com/office/drawing/2014/main" id="{7D5C3DF7-5DE9-AC49-8154-7E553A5E9906}"/>
                  </a:ext>
                </a:extLst>
              </p:cNvPr>
              <p:cNvPicPr/>
              <p:nvPr/>
            </p:nvPicPr>
            <p:blipFill>
              <a:blip r:embed="rId52"/>
              <a:stretch>
                <a:fillRect/>
              </a:stretch>
            </p:blipFill>
            <p:spPr>
              <a:xfrm>
                <a:off x="2317642" y="32069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98" name="Ink 297">
                <a:extLst>
                  <a:ext uri="{FF2B5EF4-FFF2-40B4-BE49-F238E27FC236}">
                    <a16:creationId xmlns:a16="http://schemas.microsoft.com/office/drawing/2014/main" id="{38FC667E-B8AE-BE4F-800D-5F93FA0E6649}"/>
                  </a:ext>
                </a:extLst>
              </p14:cNvPr>
              <p14:cNvContentPartPr/>
              <p14:nvPr/>
            </p14:nvContentPartPr>
            <p14:xfrm>
              <a:off x="1801402" y="3538156"/>
              <a:ext cx="360" cy="360"/>
            </p14:xfrm>
          </p:contentPart>
        </mc:Choice>
        <mc:Fallback xmlns="">
          <p:pic>
            <p:nvPicPr>
              <p:cNvPr id="298" name="Ink 297">
                <a:extLst>
                  <a:ext uri="{FF2B5EF4-FFF2-40B4-BE49-F238E27FC236}">
                    <a16:creationId xmlns:a16="http://schemas.microsoft.com/office/drawing/2014/main" id="{38FC667E-B8AE-BE4F-800D-5F93FA0E6649}"/>
                  </a:ext>
                </a:extLst>
              </p:cNvPr>
              <p:cNvPicPr/>
              <p:nvPr/>
            </p:nvPicPr>
            <p:blipFill>
              <a:blip r:embed="rId4"/>
              <a:stretch>
                <a:fillRect/>
              </a:stretch>
            </p:blipFill>
            <p:spPr>
              <a:xfrm>
                <a:off x="1792402" y="3529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99" name="Ink 298">
                <a:extLst>
                  <a:ext uri="{FF2B5EF4-FFF2-40B4-BE49-F238E27FC236}">
                    <a16:creationId xmlns:a16="http://schemas.microsoft.com/office/drawing/2014/main" id="{B3D9C2D1-BF2C-C043-BBF8-98B23FC1AAB8}"/>
                  </a:ext>
                </a:extLst>
              </p14:cNvPr>
              <p14:cNvContentPartPr/>
              <p14:nvPr/>
            </p14:nvContentPartPr>
            <p14:xfrm>
              <a:off x="2487562" y="3574156"/>
              <a:ext cx="360" cy="360"/>
            </p14:xfrm>
          </p:contentPart>
        </mc:Choice>
        <mc:Fallback xmlns="">
          <p:pic>
            <p:nvPicPr>
              <p:cNvPr id="299" name="Ink 298">
                <a:extLst>
                  <a:ext uri="{FF2B5EF4-FFF2-40B4-BE49-F238E27FC236}">
                    <a16:creationId xmlns:a16="http://schemas.microsoft.com/office/drawing/2014/main" id="{B3D9C2D1-BF2C-C043-BBF8-98B23FC1AAB8}"/>
                  </a:ext>
                </a:extLst>
              </p:cNvPr>
              <p:cNvPicPr/>
              <p:nvPr/>
            </p:nvPicPr>
            <p:blipFill>
              <a:blip r:embed="rId4"/>
              <a:stretch>
                <a:fillRect/>
              </a:stretch>
            </p:blipFill>
            <p:spPr>
              <a:xfrm>
                <a:off x="2478562" y="3565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300" name="Ink 299">
                <a:extLst>
                  <a:ext uri="{FF2B5EF4-FFF2-40B4-BE49-F238E27FC236}">
                    <a16:creationId xmlns:a16="http://schemas.microsoft.com/office/drawing/2014/main" id="{30BE5C8A-929E-BB41-935F-565D66B1066D}"/>
                  </a:ext>
                </a:extLst>
              </p14:cNvPr>
              <p14:cNvContentPartPr/>
              <p14:nvPr/>
            </p14:nvContentPartPr>
            <p14:xfrm>
              <a:off x="1700602" y="3979156"/>
              <a:ext cx="360" cy="360"/>
            </p14:xfrm>
          </p:contentPart>
        </mc:Choice>
        <mc:Fallback xmlns="">
          <p:pic>
            <p:nvPicPr>
              <p:cNvPr id="300" name="Ink 299">
                <a:extLst>
                  <a:ext uri="{FF2B5EF4-FFF2-40B4-BE49-F238E27FC236}">
                    <a16:creationId xmlns:a16="http://schemas.microsoft.com/office/drawing/2014/main" id="{30BE5C8A-929E-BB41-935F-565D66B1066D}"/>
                  </a:ext>
                </a:extLst>
              </p:cNvPr>
              <p:cNvPicPr/>
              <p:nvPr/>
            </p:nvPicPr>
            <p:blipFill>
              <a:blip r:embed="rId4"/>
              <a:stretch>
                <a:fillRect/>
              </a:stretch>
            </p:blipFill>
            <p:spPr>
              <a:xfrm>
                <a:off x="1691602" y="3970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301" name="Ink 300">
                <a:extLst>
                  <a:ext uri="{FF2B5EF4-FFF2-40B4-BE49-F238E27FC236}">
                    <a16:creationId xmlns:a16="http://schemas.microsoft.com/office/drawing/2014/main" id="{00C1C5AC-6E75-4D4C-804B-7525E9D783D7}"/>
                  </a:ext>
                </a:extLst>
              </p14:cNvPr>
              <p14:cNvContentPartPr/>
              <p14:nvPr/>
            </p14:nvContentPartPr>
            <p14:xfrm>
              <a:off x="1692682" y="4346716"/>
              <a:ext cx="360" cy="360"/>
            </p14:xfrm>
          </p:contentPart>
        </mc:Choice>
        <mc:Fallback xmlns="">
          <p:pic>
            <p:nvPicPr>
              <p:cNvPr id="301" name="Ink 300">
                <a:extLst>
                  <a:ext uri="{FF2B5EF4-FFF2-40B4-BE49-F238E27FC236}">
                    <a16:creationId xmlns:a16="http://schemas.microsoft.com/office/drawing/2014/main" id="{00C1C5AC-6E75-4D4C-804B-7525E9D783D7}"/>
                  </a:ext>
                </a:extLst>
              </p:cNvPr>
              <p:cNvPicPr/>
              <p:nvPr/>
            </p:nvPicPr>
            <p:blipFill>
              <a:blip r:embed="rId4"/>
              <a:stretch>
                <a:fillRect/>
              </a:stretch>
            </p:blipFill>
            <p:spPr>
              <a:xfrm>
                <a:off x="1683682" y="4338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302" name="Ink 301">
                <a:extLst>
                  <a:ext uri="{FF2B5EF4-FFF2-40B4-BE49-F238E27FC236}">
                    <a16:creationId xmlns:a16="http://schemas.microsoft.com/office/drawing/2014/main" id="{356A3F78-6287-4147-A4AD-D2225282F5E0}"/>
                  </a:ext>
                </a:extLst>
              </p14:cNvPr>
              <p14:cNvContentPartPr/>
              <p14:nvPr/>
            </p14:nvContentPartPr>
            <p14:xfrm>
              <a:off x="2466682" y="3938116"/>
              <a:ext cx="360" cy="360"/>
            </p14:xfrm>
          </p:contentPart>
        </mc:Choice>
        <mc:Fallback xmlns="">
          <p:pic>
            <p:nvPicPr>
              <p:cNvPr id="302" name="Ink 301">
                <a:extLst>
                  <a:ext uri="{FF2B5EF4-FFF2-40B4-BE49-F238E27FC236}">
                    <a16:creationId xmlns:a16="http://schemas.microsoft.com/office/drawing/2014/main" id="{356A3F78-6287-4147-A4AD-D2225282F5E0}"/>
                  </a:ext>
                </a:extLst>
              </p:cNvPr>
              <p:cNvPicPr/>
              <p:nvPr/>
            </p:nvPicPr>
            <p:blipFill>
              <a:blip r:embed="rId4"/>
              <a:stretch>
                <a:fillRect/>
              </a:stretch>
            </p:blipFill>
            <p:spPr>
              <a:xfrm>
                <a:off x="2457682" y="3929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303" name="Ink 302">
                <a:extLst>
                  <a:ext uri="{FF2B5EF4-FFF2-40B4-BE49-F238E27FC236}">
                    <a16:creationId xmlns:a16="http://schemas.microsoft.com/office/drawing/2014/main" id="{9CADF2D0-F6BE-AF46-8E61-4719D398EE7E}"/>
                  </a:ext>
                </a:extLst>
              </p14:cNvPr>
              <p14:cNvContentPartPr/>
              <p14:nvPr/>
            </p14:nvContentPartPr>
            <p14:xfrm>
              <a:off x="2282722" y="3939916"/>
              <a:ext cx="360" cy="360"/>
            </p14:xfrm>
          </p:contentPart>
        </mc:Choice>
        <mc:Fallback xmlns="">
          <p:pic>
            <p:nvPicPr>
              <p:cNvPr id="303" name="Ink 302">
                <a:extLst>
                  <a:ext uri="{FF2B5EF4-FFF2-40B4-BE49-F238E27FC236}">
                    <a16:creationId xmlns:a16="http://schemas.microsoft.com/office/drawing/2014/main" id="{9CADF2D0-F6BE-AF46-8E61-4719D398EE7E}"/>
                  </a:ext>
                </a:extLst>
              </p:cNvPr>
              <p:cNvPicPr/>
              <p:nvPr/>
            </p:nvPicPr>
            <p:blipFill>
              <a:blip r:embed="rId4"/>
              <a:stretch>
                <a:fillRect/>
              </a:stretch>
            </p:blipFill>
            <p:spPr>
              <a:xfrm>
                <a:off x="2273722" y="393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304" name="Ink 303">
                <a:extLst>
                  <a:ext uri="{FF2B5EF4-FFF2-40B4-BE49-F238E27FC236}">
                    <a16:creationId xmlns:a16="http://schemas.microsoft.com/office/drawing/2014/main" id="{BF315BEA-EDC9-8146-96A0-7E5A04F9BCF6}"/>
                  </a:ext>
                </a:extLst>
              </p14:cNvPr>
              <p14:cNvContentPartPr/>
              <p14:nvPr/>
            </p14:nvContentPartPr>
            <p14:xfrm>
              <a:off x="2222242" y="4061956"/>
              <a:ext cx="360" cy="360"/>
            </p14:xfrm>
          </p:contentPart>
        </mc:Choice>
        <mc:Fallback xmlns="">
          <p:pic>
            <p:nvPicPr>
              <p:cNvPr id="304" name="Ink 303">
                <a:extLst>
                  <a:ext uri="{FF2B5EF4-FFF2-40B4-BE49-F238E27FC236}">
                    <a16:creationId xmlns:a16="http://schemas.microsoft.com/office/drawing/2014/main" id="{BF315BEA-EDC9-8146-96A0-7E5A04F9BCF6}"/>
                  </a:ext>
                </a:extLst>
              </p:cNvPr>
              <p:cNvPicPr/>
              <p:nvPr/>
            </p:nvPicPr>
            <p:blipFill>
              <a:blip r:embed="rId4"/>
              <a:stretch>
                <a:fillRect/>
              </a:stretch>
            </p:blipFill>
            <p:spPr>
              <a:xfrm>
                <a:off x="2213242" y="405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305" name="Ink 304">
                <a:extLst>
                  <a:ext uri="{FF2B5EF4-FFF2-40B4-BE49-F238E27FC236}">
                    <a16:creationId xmlns:a16="http://schemas.microsoft.com/office/drawing/2014/main" id="{B063C63F-9C3E-4240-95F5-F95BA9658CA1}"/>
                  </a:ext>
                </a:extLst>
              </p14:cNvPr>
              <p14:cNvContentPartPr/>
              <p14:nvPr/>
            </p14:nvContentPartPr>
            <p14:xfrm>
              <a:off x="2328442" y="4061956"/>
              <a:ext cx="360" cy="360"/>
            </p14:xfrm>
          </p:contentPart>
        </mc:Choice>
        <mc:Fallback xmlns="">
          <p:pic>
            <p:nvPicPr>
              <p:cNvPr id="305" name="Ink 304">
                <a:extLst>
                  <a:ext uri="{FF2B5EF4-FFF2-40B4-BE49-F238E27FC236}">
                    <a16:creationId xmlns:a16="http://schemas.microsoft.com/office/drawing/2014/main" id="{B063C63F-9C3E-4240-95F5-F95BA9658CA1}"/>
                  </a:ext>
                </a:extLst>
              </p:cNvPr>
              <p:cNvPicPr/>
              <p:nvPr/>
            </p:nvPicPr>
            <p:blipFill>
              <a:blip r:embed="rId4"/>
              <a:stretch>
                <a:fillRect/>
              </a:stretch>
            </p:blipFill>
            <p:spPr>
              <a:xfrm>
                <a:off x="2319802" y="405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306" name="Ink 305">
                <a:extLst>
                  <a:ext uri="{FF2B5EF4-FFF2-40B4-BE49-F238E27FC236}">
                    <a16:creationId xmlns:a16="http://schemas.microsoft.com/office/drawing/2014/main" id="{63671C7F-5443-5E4E-84EF-49B942A07ECC}"/>
                  </a:ext>
                </a:extLst>
              </p14:cNvPr>
              <p14:cNvContentPartPr/>
              <p14:nvPr/>
            </p14:nvContentPartPr>
            <p14:xfrm>
              <a:off x="2374882" y="3856036"/>
              <a:ext cx="360" cy="360"/>
            </p14:xfrm>
          </p:contentPart>
        </mc:Choice>
        <mc:Fallback xmlns="">
          <p:pic>
            <p:nvPicPr>
              <p:cNvPr id="306" name="Ink 305">
                <a:extLst>
                  <a:ext uri="{FF2B5EF4-FFF2-40B4-BE49-F238E27FC236}">
                    <a16:creationId xmlns:a16="http://schemas.microsoft.com/office/drawing/2014/main" id="{63671C7F-5443-5E4E-84EF-49B942A07ECC}"/>
                  </a:ext>
                </a:extLst>
              </p:cNvPr>
              <p:cNvPicPr/>
              <p:nvPr/>
            </p:nvPicPr>
            <p:blipFill>
              <a:blip r:embed="rId4"/>
              <a:stretch>
                <a:fillRect/>
              </a:stretch>
            </p:blipFill>
            <p:spPr>
              <a:xfrm>
                <a:off x="2366242" y="3847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307" name="Ink 306">
                <a:extLst>
                  <a:ext uri="{FF2B5EF4-FFF2-40B4-BE49-F238E27FC236}">
                    <a16:creationId xmlns:a16="http://schemas.microsoft.com/office/drawing/2014/main" id="{E55A4609-A19E-B642-A049-590ACB6E32B5}"/>
                  </a:ext>
                </a:extLst>
              </p14:cNvPr>
              <p14:cNvContentPartPr/>
              <p14:nvPr/>
            </p14:nvContentPartPr>
            <p14:xfrm>
              <a:off x="2234482" y="3885196"/>
              <a:ext cx="360" cy="3240"/>
            </p14:xfrm>
          </p:contentPart>
        </mc:Choice>
        <mc:Fallback xmlns="">
          <p:pic>
            <p:nvPicPr>
              <p:cNvPr id="307" name="Ink 306">
                <a:extLst>
                  <a:ext uri="{FF2B5EF4-FFF2-40B4-BE49-F238E27FC236}">
                    <a16:creationId xmlns:a16="http://schemas.microsoft.com/office/drawing/2014/main" id="{E55A4609-A19E-B642-A049-590ACB6E32B5}"/>
                  </a:ext>
                </a:extLst>
              </p:cNvPr>
              <p:cNvPicPr/>
              <p:nvPr/>
            </p:nvPicPr>
            <p:blipFill>
              <a:blip r:embed="rId43"/>
              <a:stretch>
                <a:fillRect/>
              </a:stretch>
            </p:blipFill>
            <p:spPr>
              <a:xfrm>
                <a:off x="2225482" y="387619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308" name="Ink 307">
                <a:extLst>
                  <a:ext uri="{FF2B5EF4-FFF2-40B4-BE49-F238E27FC236}">
                    <a16:creationId xmlns:a16="http://schemas.microsoft.com/office/drawing/2014/main" id="{509051C7-E898-6E42-85FB-4D4191AD4A78}"/>
                  </a:ext>
                </a:extLst>
              </p14:cNvPr>
              <p14:cNvContentPartPr/>
              <p14:nvPr/>
            </p14:nvContentPartPr>
            <p14:xfrm>
              <a:off x="2319082" y="3570556"/>
              <a:ext cx="3240" cy="360"/>
            </p14:xfrm>
          </p:contentPart>
        </mc:Choice>
        <mc:Fallback xmlns="">
          <p:pic>
            <p:nvPicPr>
              <p:cNvPr id="308" name="Ink 307">
                <a:extLst>
                  <a:ext uri="{FF2B5EF4-FFF2-40B4-BE49-F238E27FC236}">
                    <a16:creationId xmlns:a16="http://schemas.microsoft.com/office/drawing/2014/main" id="{509051C7-E898-6E42-85FB-4D4191AD4A78}"/>
                  </a:ext>
                </a:extLst>
              </p:cNvPr>
              <p:cNvPicPr/>
              <p:nvPr/>
            </p:nvPicPr>
            <p:blipFill>
              <a:blip r:embed="rId17"/>
              <a:stretch>
                <a:fillRect/>
              </a:stretch>
            </p:blipFill>
            <p:spPr>
              <a:xfrm>
                <a:off x="2310082" y="35615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309" name="Ink 308">
                <a:extLst>
                  <a:ext uri="{FF2B5EF4-FFF2-40B4-BE49-F238E27FC236}">
                    <a16:creationId xmlns:a16="http://schemas.microsoft.com/office/drawing/2014/main" id="{F1359395-A1C7-EF46-BC00-C79BEC95A201}"/>
                  </a:ext>
                </a:extLst>
              </p14:cNvPr>
              <p14:cNvContentPartPr/>
              <p14:nvPr/>
            </p14:nvContentPartPr>
            <p14:xfrm>
              <a:off x="2425642" y="3559036"/>
              <a:ext cx="360" cy="360"/>
            </p14:xfrm>
          </p:contentPart>
        </mc:Choice>
        <mc:Fallback xmlns="">
          <p:pic>
            <p:nvPicPr>
              <p:cNvPr id="309" name="Ink 308">
                <a:extLst>
                  <a:ext uri="{FF2B5EF4-FFF2-40B4-BE49-F238E27FC236}">
                    <a16:creationId xmlns:a16="http://schemas.microsoft.com/office/drawing/2014/main" id="{F1359395-A1C7-EF46-BC00-C79BEC95A201}"/>
                  </a:ext>
                </a:extLst>
              </p:cNvPr>
              <p:cNvPicPr/>
              <p:nvPr/>
            </p:nvPicPr>
            <p:blipFill>
              <a:blip r:embed="rId4"/>
              <a:stretch>
                <a:fillRect/>
              </a:stretch>
            </p:blipFill>
            <p:spPr>
              <a:xfrm>
                <a:off x="2417002" y="3550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310" name="Ink 309">
                <a:extLst>
                  <a:ext uri="{FF2B5EF4-FFF2-40B4-BE49-F238E27FC236}">
                    <a16:creationId xmlns:a16="http://schemas.microsoft.com/office/drawing/2014/main" id="{A8C9EF0B-5713-D24C-A2FE-4B3CD49BCA07}"/>
                  </a:ext>
                </a:extLst>
              </p14:cNvPr>
              <p14:cNvContentPartPr/>
              <p14:nvPr/>
            </p14:nvContentPartPr>
            <p14:xfrm>
              <a:off x="2221162" y="3475516"/>
              <a:ext cx="360" cy="360"/>
            </p14:xfrm>
          </p:contentPart>
        </mc:Choice>
        <mc:Fallback xmlns="">
          <p:pic>
            <p:nvPicPr>
              <p:cNvPr id="310" name="Ink 309">
                <a:extLst>
                  <a:ext uri="{FF2B5EF4-FFF2-40B4-BE49-F238E27FC236}">
                    <a16:creationId xmlns:a16="http://schemas.microsoft.com/office/drawing/2014/main" id="{A8C9EF0B-5713-D24C-A2FE-4B3CD49BCA07}"/>
                  </a:ext>
                </a:extLst>
              </p:cNvPr>
              <p:cNvPicPr/>
              <p:nvPr/>
            </p:nvPicPr>
            <p:blipFill>
              <a:blip r:embed="rId4"/>
              <a:stretch>
                <a:fillRect/>
              </a:stretch>
            </p:blipFill>
            <p:spPr>
              <a:xfrm>
                <a:off x="2212522" y="346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311" name="Ink 310">
                <a:extLst>
                  <a:ext uri="{FF2B5EF4-FFF2-40B4-BE49-F238E27FC236}">
                    <a16:creationId xmlns:a16="http://schemas.microsoft.com/office/drawing/2014/main" id="{56522C22-F32A-8D4A-B6E8-A407FAE6B8AB}"/>
                  </a:ext>
                </a:extLst>
              </p14:cNvPr>
              <p14:cNvContentPartPr/>
              <p14:nvPr/>
            </p14:nvContentPartPr>
            <p14:xfrm>
              <a:off x="2172202" y="3687196"/>
              <a:ext cx="360" cy="360"/>
            </p14:xfrm>
          </p:contentPart>
        </mc:Choice>
        <mc:Fallback xmlns="">
          <p:pic>
            <p:nvPicPr>
              <p:cNvPr id="311" name="Ink 310">
                <a:extLst>
                  <a:ext uri="{FF2B5EF4-FFF2-40B4-BE49-F238E27FC236}">
                    <a16:creationId xmlns:a16="http://schemas.microsoft.com/office/drawing/2014/main" id="{56522C22-F32A-8D4A-B6E8-A407FAE6B8AB}"/>
                  </a:ext>
                </a:extLst>
              </p:cNvPr>
              <p:cNvPicPr/>
              <p:nvPr/>
            </p:nvPicPr>
            <p:blipFill>
              <a:blip r:embed="rId4"/>
              <a:stretch>
                <a:fillRect/>
              </a:stretch>
            </p:blipFill>
            <p:spPr>
              <a:xfrm>
                <a:off x="2163562" y="3678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312" name="Ink 311">
                <a:extLst>
                  <a:ext uri="{FF2B5EF4-FFF2-40B4-BE49-F238E27FC236}">
                    <a16:creationId xmlns:a16="http://schemas.microsoft.com/office/drawing/2014/main" id="{9B7C8922-4D92-A745-B139-4C0C3E70AC9D}"/>
                  </a:ext>
                </a:extLst>
              </p14:cNvPr>
              <p14:cNvContentPartPr/>
              <p14:nvPr/>
            </p14:nvContentPartPr>
            <p14:xfrm>
              <a:off x="2317642" y="3687196"/>
              <a:ext cx="360" cy="360"/>
            </p14:xfrm>
          </p:contentPart>
        </mc:Choice>
        <mc:Fallback xmlns="">
          <p:pic>
            <p:nvPicPr>
              <p:cNvPr id="312" name="Ink 311">
                <a:extLst>
                  <a:ext uri="{FF2B5EF4-FFF2-40B4-BE49-F238E27FC236}">
                    <a16:creationId xmlns:a16="http://schemas.microsoft.com/office/drawing/2014/main" id="{9B7C8922-4D92-A745-B139-4C0C3E70AC9D}"/>
                  </a:ext>
                </a:extLst>
              </p:cNvPr>
              <p:cNvPicPr/>
              <p:nvPr/>
            </p:nvPicPr>
            <p:blipFill>
              <a:blip r:embed="rId4"/>
              <a:stretch>
                <a:fillRect/>
              </a:stretch>
            </p:blipFill>
            <p:spPr>
              <a:xfrm>
                <a:off x="2308642" y="3678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313" name="Ink 312">
                <a:extLst>
                  <a:ext uri="{FF2B5EF4-FFF2-40B4-BE49-F238E27FC236}">
                    <a16:creationId xmlns:a16="http://schemas.microsoft.com/office/drawing/2014/main" id="{C0D0B2E8-49A6-254F-8A50-9B29DA193FFE}"/>
                  </a:ext>
                </a:extLst>
              </p14:cNvPr>
              <p14:cNvContentPartPr/>
              <p14:nvPr/>
            </p14:nvContentPartPr>
            <p14:xfrm>
              <a:off x="2523562" y="3683956"/>
              <a:ext cx="360" cy="360"/>
            </p14:xfrm>
          </p:contentPart>
        </mc:Choice>
        <mc:Fallback xmlns="">
          <p:pic>
            <p:nvPicPr>
              <p:cNvPr id="313" name="Ink 312">
                <a:extLst>
                  <a:ext uri="{FF2B5EF4-FFF2-40B4-BE49-F238E27FC236}">
                    <a16:creationId xmlns:a16="http://schemas.microsoft.com/office/drawing/2014/main" id="{C0D0B2E8-49A6-254F-8A50-9B29DA193FFE}"/>
                  </a:ext>
                </a:extLst>
              </p:cNvPr>
              <p:cNvPicPr/>
              <p:nvPr/>
            </p:nvPicPr>
            <p:blipFill>
              <a:blip r:embed="rId4"/>
              <a:stretch>
                <a:fillRect/>
              </a:stretch>
            </p:blipFill>
            <p:spPr>
              <a:xfrm>
                <a:off x="2514922" y="367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314" name="Ink 313">
                <a:extLst>
                  <a:ext uri="{FF2B5EF4-FFF2-40B4-BE49-F238E27FC236}">
                    <a16:creationId xmlns:a16="http://schemas.microsoft.com/office/drawing/2014/main" id="{EB45F06F-A3A5-AD44-8E04-43D4FD90B33F}"/>
                  </a:ext>
                </a:extLst>
              </p14:cNvPr>
              <p14:cNvContentPartPr/>
              <p14:nvPr/>
            </p14:nvContentPartPr>
            <p14:xfrm>
              <a:off x="2571802" y="3467596"/>
              <a:ext cx="3240" cy="360"/>
            </p14:xfrm>
          </p:contentPart>
        </mc:Choice>
        <mc:Fallback xmlns="">
          <p:pic>
            <p:nvPicPr>
              <p:cNvPr id="314" name="Ink 313">
                <a:extLst>
                  <a:ext uri="{FF2B5EF4-FFF2-40B4-BE49-F238E27FC236}">
                    <a16:creationId xmlns:a16="http://schemas.microsoft.com/office/drawing/2014/main" id="{EB45F06F-A3A5-AD44-8E04-43D4FD90B33F}"/>
                  </a:ext>
                </a:extLst>
              </p:cNvPr>
              <p:cNvPicPr/>
              <p:nvPr/>
            </p:nvPicPr>
            <p:blipFill>
              <a:blip r:embed="rId17"/>
              <a:stretch>
                <a:fillRect/>
              </a:stretch>
            </p:blipFill>
            <p:spPr>
              <a:xfrm>
                <a:off x="2562802" y="34585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315" name="Ink 314">
                <a:extLst>
                  <a:ext uri="{FF2B5EF4-FFF2-40B4-BE49-F238E27FC236}">
                    <a16:creationId xmlns:a16="http://schemas.microsoft.com/office/drawing/2014/main" id="{78685FAD-5016-5C48-B81B-977F8AD3D040}"/>
                  </a:ext>
                </a:extLst>
              </p14:cNvPr>
              <p14:cNvContentPartPr/>
              <p14:nvPr/>
            </p14:nvContentPartPr>
            <p14:xfrm>
              <a:off x="2947642" y="3571996"/>
              <a:ext cx="3240" cy="360"/>
            </p14:xfrm>
          </p:contentPart>
        </mc:Choice>
        <mc:Fallback xmlns="">
          <p:pic>
            <p:nvPicPr>
              <p:cNvPr id="315" name="Ink 314">
                <a:extLst>
                  <a:ext uri="{FF2B5EF4-FFF2-40B4-BE49-F238E27FC236}">
                    <a16:creationId xmlns:a16="http://schemas.microsoft.com/office/drawing/2014/main" id="{78685FAD-5016-5C48-B81B-977F8AD3D040}"/>
                  </a:ext>
                </a:extLst>
              </p:cNvPr>
              <p:cNvPicPr/>
              <p:nvPr/>
            </p:nvPicPr>
            <p:blipFill>
              <a:blip r:embed="rId39"/>
              <a:stretch>
                <a:fillRect/>
              </a:stretch>
            </p:blipFill>
            <p:spPr>
              <a:xfrm>
                <a:off x="2939002" y="356335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316" name="Ink 315">
                <a:extLst>
                  <a:ext uri="{FF2B5EF4-FFF2-40B4-BE49-F238E27FC236}">
                    <a16:creationId xmlns:a16="http://schemas.microsoft.com/office/drawing/2014/main" id="{3088AA6F-2936-E045-BB02-7BDF910A95E1}"/>
                  </a:ext>
                </a:extLst>
              </p14:cNvPr>
              <p14:cNvContentPartPr/>
              <p14:nvPr/>
            </p14:nvContentPartPr>
            <p14:xfrm>
              <a:off x="3549922" y="3571996"/>
              <a:ext cx="360" cy="360"/>
            </p14:xfrm>
          </p:contentPart>
        </mc:Choice>
        <mc:Fallback xmlns="">
          <p:pic>
            <p:nvPicPr>
              <p:cNvPr id="316" name="Ink 315">
                <a:extLst>
                  <a:ext uri="{FF2B5EF4-FFF2-40B4-BE49-F238E27FC236}">
                    <a16:creationId xmlns:a16="http://schemas.microsoft.com/office/drawing/2014/main" id="{3088AA6F-2936-E045-BB02-7BDF910A95E1}"/>
                  </a:ext>
                </a:extLst>
              </p:cNvPr>
              <p:cNvPicPr/>
              <p:nvPr/>
            </p:nvPicPr>
            <p:blipFill>
              <a:blip r:embed="rId4"/>
              <a:stretch>
                <a:fillRect/>
              </a:stretch>
            </p:blipFill>
            <p:spPr>
              <a:xfrm>
                <a:off x="3541282" y="356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317" name="Ink 316">
                <a:extLst>
                  <a:ext uri="{FF2B5EF4-FFF2-40B4-BE49-F238E27FC236}">
                    <a16:creationId xmlns:a16="http://schemas.microsoft.com/office/drawing/2014/main" id="{D5AB5CE2-2B72-684D-996D-C8B38CE43489}"/>
                  </a:ext>
                </a:extLst>
              </p14:cNvPr>
              <p14:cNvContentPartPr/>
              <p14:nvPr/>
            </p14:nvContentPartPr>
            <p14:xfrm>
              <a:off x="4295482" y="3587116"/>
              <a:ext cx="360" cy="360"/>
            </p14:xfrm>
          </p:contentPart>
        </mc:Choice>
        <mc:Fallback xmlns="">
          <p:pic>
            <p:nvPicPr>
              <p:cNvPr id="317" name="Ink 316">
                <a:extLst>
                  <a:ext uri="{FF2B5EF4-FFF2-40B4-BE49-F238E27FC236}">
                    <a16:creationId xmlns:a16="http://schemas.microsoft.com/office/drawing/2014/main" id="{D5AB5CE2-2B72-684D-996D-C8B38CE43489}"/>
                  </a:ext>
                </a:extLst>
              </p:cNvPr>
              <p:cNvPicPr/>
              <p:nvPr/>
            </p:nvPicPr>
            <p:blipFill>
              <a:blip r:embed="rId4"/>
              <a:stretch>
                <a:fillRect/>
              </a:stretch>
            </p:blipFill>
            <p:spPr>
              <a:xfrm>
                <a:off x="4286482" y="357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318" name="Ink 317">
                <a:extLst>
                  <a:ext uri="{FF2B5EF4-FFF2-40B4-BE49-F238E27FC236}">
                    <a16:creationId xmlns:a16="http://schemas.microsoft.com/office/drawing/2014/main" id="{C00C0699-9603-F047-BFCB-798ED28A3628}"/>
                  </a:ext>
                </a:extLst>
              </p14:cNvPr>
              <p14:cNvContentPartPr/>
              <p14:nvPr/>
            </p14:nvContentPartPr>
            <p14:xfrm>
              <a:off x="4125562" y="3958636"/>
              <a:ext cx="360" cy="360"/>
            </p14:xfrm>
          </p:contentPart>
        </mc:Choice>
        <mc:Fallback xmlns="">
          <p:pic>
            <p:nvPicPr>
              <p:cNvPr id="318" name="Ink 317">
                <a:extLst>
                  <a:ext uri="{FF2B5EF4-FFF2-40B4-BE49-F238E27FC236}">
                    <a16:creationId xmlns:a16="http://schemas.microsoft.com/office/drawing/2014/main" id="{C00C0699-9603-F047-BFCB-798ED28A3628}"/>
                  </a:ext>
                </a:extLst>
              </p:cNvPr>
              <p:cNvPicPr/>
              <p:nvPr/>
            </p:nvPicPr>
            <p:blipFill>
              <a:blip r:embed="rId4"/>
              <a:stretch>
                <a:fillRect/>
              </a:stretch>
            </p:blipFill>
            <p:spPr>
              <a:xfrm>
                <a:off x="4116922" y="394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319" name="Ink 318">
                <a:extLst>
                  <a:ext uri="{FF2B5EF4-FFF2-40B4-BE49-F238E27FC236}">
                    <a16:creationId xmlns:a16="http://schemas.microsoft.com/office/drawing/2014/main" id="{B3415500-4615-8944-9645-F655FC5A287F}"/>
                  </a:ext>
                </a:extLst>
              </p14:cNvPr>
              <p14:cNvContentPartPr/>
              <p14:nvPr/>
            </p14:nvContentPartPr>
            <p14:xfrm>
              <a:off x="3428962" y="3955036"/>
              <a:ext cx="360" cy="360"/>
            </p14:xfrm>
          </p:contentPart>
        </mc:Choice>
        <mc:Fallback xmlns="">
          <p:pic>
            <p:nvPicPr>
              <p:cNvPr id="319" name="Ink 318">
                <a:extLst>
                  <a:ext uri="{FF2B5EF4-FFF2-40B4-BE49-F238E27FC236}">
                    <a16:creationId xmlns:a16="http://schemas.microsoft.com/office/drawing/2014/main" id="{B3415500-4615-8944-9645-F655FC5A287F}"/>
                  </a:ext>
                </a:extLst>
              </p:cNvPr>
              <p:cNvPicPr/>
              <p:nvPr/>
            </p:nvPicPr>
            <p:blipFill>
              <a:blip r:embed="rId4"/>
              <a:stretch>
                <a:fillRect/>
              </a:stretch>
            </p:blipFill>
            <p:spPr>
              <a:xfrm>
                <a:off x="3419962" y="3946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320" name="Ink 319">
                <a:extLst>
                  <a:ext uri="{FF2B5EF4-FFF2-40B4-BE49-F238E27FC236}">
                    <a16:creationId xmlns:a16="http://schemas.microsoft.com/office/drawing/2014/main" id="{0F8391F7-7205-1B4C-B361-F920C4EE6E1A}"/>
                  </a:ext>
                </a:extLst>
              </p14:cNvPr>
              <p14:cNvContentPartPr/>
              <p14:nvPr/>
            </p14:nvContentPartPr>
            <p14:xfrm>
              <a:off x="3584842" y="4396396"/>
              <a:ext cx="360" cy="360"/>
            </p14:xfrm>
          </p:contentPart>
        </mc:Choice>
        <mc:Fallback xmlns="">
          <p:pic>
            <p:nvPicPr>
              <p:cNvPr id="320" name="Ink 319">
                <a:extLst>
                  <a:ext uri="{FF2B5EF4-FFF2-40B4-BE49-F238E27FC236}">
                    <a16:creationId xmlns:a16="http://schemas.microsoft.com/office/drawing/2014/main" id="{0F8391F7-7205-1B4C-B361-F920C4EE6E1A}"/>
                  </a:ext>
                </a:extLst>
              </p:cNvPr>
              <p:cNvPicPr/>
              <p:nvPr/>
            </p:nvPicPr>
            <p:blipFill>
              <a:blip r:embed="rId4"/>
              <a:stretch>
                <a:fillRect/>
              </a:stretch>
            </p:blipFill>
            <p:spPr>
              <a:xfrm>
                <a:off x="3576202" y="4387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321" name="Ink 320">
                <a:extLst>
                  <a:ext uri="{FF2B5EF4-FFF2-40B4-BE49-F238E27FC236}">
                    <a16:creationId xmlns:a16="http://schemas.microsoft.com/office/drawing/2014/main" id="{43F15D55-E01E-F049-8449-B69DCD155D73}"/>
                  </a:ext>
                </a:extLst>
              </p14:cNvPr>
              <p14:cNvContentPartPr/>
              <p14:nvPr/>
            </p14:nvContentPartPr>
            <p14:xfrm>
              <a:off x="3016402" y="3981316"/>
              <a:ext cx="360" cy="360"/>
            </p14:xfrm>
          </p:contentPart>
        </mc:Choice>
        <mc:Fallback xmlns="">
          <p:pic>
            <p:nvPicPr>
              <p:cNvPr id="321" name="Ink 320">
                <a:extLst>
                  <a:ext uri="{FF2B5EF4-FFF2-40B4-BE49-F238E27FC236}">
                    <a16:creationId xmlns:a16="http://schemas.microsoft.com/office/drawing/2014/main" id="{43F15D55-E01E-F049-8449-B69DCD155D73}"/>
                  </a:ext>
                </a:extLst>
              </p:cNvPr>
              <p:cNvPicPr/>
              <p:nvPr/>
            </p:nvPicPr>
            <p:blipFill>
              <a:blip r:embed="rId4"/>
              <a:stretch>
                <a:fillRect/>
              </a:stretch>
            </p:blipFill>
            <p:spPr>
              <a:xfrm>
                <a:off x="3007402" y="3972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322" name="Ink 321">
                <a:extLst>
                  <a:ext uri="{FF2B5EF4-FFF2-40B4-BE49-F238E27FC236}">
                    <a16:creationId xmlns:a16="http://schemas.microsoft.com/office/drawing/2014/main" id="{86925870-3BA2-CF49-B51A-EAD3D731453A}"/>
                  </a:ext>
                </a:extLst>
              </p14:cNvPr>
              <p14:cNvContentPartPr/>
              <p14:nvPr/>
            </p14:nvContentPartPr>
            <p14:xfrm>
              <a:off x="2816962" y="4308916"/>
              <a:ext cx="360" cy="3240"/>
            </p14:xfrm>
          </p:contentPart>
        </mc:Choice>
        <mc:Fallback xmlns="">
          <p:pic>
            <p:nvPicPr>
              <p:cNvPr id="322" name="Ink 321">
                <a:extLst>
                  <a:ext uri="{FF2B5EF4-FFF2-40B4-BE49-F238E27FC236}">
                    <a16:creationId xmlns:a16="http://schemas.microsoft.com/office/drawing/2014/main" id="{86925870-3BA2-CF49-B51A-EAD3D731453A}"/>
                  </a:ext>
                </a:extLst>
              </p:cNvPr>
              <p:cNvPicPr/>
              <p:nvPr/>
            </p:nvPicPr>
            <p:blipFill>
              <a:blip r:embed="rId43"/>
              <a:stretch>
                <a:fillRect/>
              </a:stretch>
            </p:blipFill>
            <p:spPr>
              <a:xfrm>
                <a:off x="2808322" y="43002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323" name="Ink 322">
                <a:extLst>
                  <a:ext uri="{FF2B5EF4-FFF2-40B4-BE49-F238E27FC236}">
                    <a16:creationId xmlns:a16="http://schemas.microsoft.com/office/drawing/2014/main" id="{C683ACDF-EBF3-A947-BD23-A51442AE2394}"/>
                  </a:ext>
                </a:extLst>
              </p14:cNvPr>
              <p14:cNvContentPartPr/>
              <p14:nvPr/>
            </p14:nvContentPartPr>
            <p14:xfrm>
              <a:off x="4256602" y="4340236"/>
              <a:ext cx="360" cy="360"/>
            </p14:xfrm>
          </p:contentPart>
        </mc:Choice>
        <mc:Fallback xmlns="">
          <p:pic>
            <p:nvPicPr>
              <p:cNvPr id="323" name="Ink 322">
                <a:extLst>
                  <a:ext uri="{FF2B5EF4-FFF2-40B4-BE49-F238E27FC236}">
                    <a16:creationId xmlns:a16="http://schemas.microsoft.com/office/drawing/2014/main" id="{C683ACDF-EBF3-A947-BD23-A51442AE2394}"/>
                  </a:ext>
                </a:extLst>
              </p:cNvPr>
              <p:cNvPicPr/>
              <p:nvPr/>
            </p:nvPicPr>
            <p:blipFill>
              <a:blip r:embed="rId4"/>
              <a:stretch>
                <a:fillRect/>
              </a:stretch>
            </p:blipFill>
            <p:spPr>
              <a:xfrm>
                <a:off x="4247962" y="4331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324" name="Ink 323">
                <a:extLst>
                  <a:ext uri="{FF2B5EF4-FFF2-40B4-BE49-F238E27FC236}">
                    <a16:creationId xmlns:a16="http://schemas.microsoft.com/office/drawing/2014/main" id="{E6A2E27C-1FE5-0B46-94A2-D18B4144FE7D}"/>
                  </a:ext>
                </a:extLst>
              </p14:cNvPr>
              <p14:cNvContentPartPr/>
              <p14:nvPr/>
            </p14:nvContentPartPr>
            <p14:xfrm>
              <a:off x="4965442" y="4340236"/>
              <a:ext cx="360" cy="360"/>
            </p14:xfrm>
          </p:contentPart>
        </mc:Choice>
        <mc:Fallback xmlns="">
          <p:pic>
            <p:nvPicPr>
              <p:cNvPr id="324" name="Ink 323">
                <a:extLst>
                  <a:ext uri="{FF2B5EF4-FFF2-40B4-BE49-F238E27FC236}">
                    <a16:creationId xmlns:a16="http://schemas.microsoft.com/office/drawing/2014/main" id="{E6A2E27C-1FE5-0B46-94A2-D18B4144FE7D}"/>
                  </a:ext>
                </a:extLst>
              </p:cNvPr>
              <p:cNvPicPr/>
              <p:nvPr/>
            </p:nvPicPr>
            <p:blipFill>
              <a:blip r:embed="rId4"/>
              <a:stretch>
                <a:fillRect/>
              </a:stretch>
            </p:blipFill>
            <p:spPr>
              <a:xfrm>
                <a:off x="4956442" y="4331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325" name="Ink 324">
                <a:extLst>
                  <a:ext uri="{FF2B5EF4-FFF2-40B4-BE49-F238E27FC236}">
                    <a16:creationId xmlns:a16="http://schemas.microsoft.com/office/drawing/2014/main" id="{93C21453-3699-7B42-8970-EA26E34BF4EB}"/>
                  </a:ext>
                </a:extLst>
              </p14:cNvPr>
              <p14:cNvContentPartPr/>
              <p14:nvPr/>
            </p14:nvContentPartPr>
            <p14:xfrm>
              <a:off x="4936282" y="3927676"/>
              <a:ext cx="360" cy="360"/>
            </p14:xfrm>
          </p:contentPart>
        </mc:Choice>
        <mc:Fallback xmlns="">
          <p:pic>
            <p:nvPicPr>
              <p:cNvPr id="325" name="Ink 324">
                <a:extLst>
                  <a:ext uri="{FF2B5EF4-FFF2-40B4-BE49-F238E27FC236}">
                    <a16:creationId xmlns:a16="http://schemas.microsoft.com/office/drawing/2014/main" id="{93C21453-3699-7B42-8970-EA26E34BF4EB}"/>
                  </a:ext>
                </a:extLst>
              </p:cNvPr>
              <p:cNvPicPr/>
              <p:nvPr/>
            </p:nvPicPr>
            <p:blipFill>
              <a:blip r:embed="rId4"/>
              <a:stretch>
                <a:fillRect/>
              </a:stretch>
            </p:blipFill>
            <p:spPr>
              <a:xfrm>
                <a:off x="4927642" y="3919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326" name="Ink 325">
                <a:extLst>
                  <a:ext uri="{FF2B5EF4-FFF2-40B4-BE49-F238E27FC236}">
                    <a16:creationId xmlns:a16="http://schemas.microsoft.com/office/drawing/2014/main" id="{8C331CBC-A31E-0B45-968B-E8766F5F70A6}"/>
                  </a:ext>
                </a:extLst>
              </p14:cNvPr>
              <p14:cNvContentPartPr/>
              <p14:nvPr/>
            </p14:nvContentPartPr>
            <p14:xfrm>
              <a:off x="4722082" y="3506836"/>
              <a:ext cx="360" cy="360"/>
            </p14:xfrm>
          </p:contentPart>
        </mc:Choice>
        <mc:Fallback xmlns="">
          <p:pic>
            <p:nvPicPr>
              <p:cNvPr id="326" name="Ink 325">
                <a:extLst>
                  <a:ext uri="{FF2B5EF4-FFF2-40B4-BE49-F238E27FC236}">
                    <a16:creationId xmlns:a16="http://schemas.microsoft.com/office/drawing/2014/main" id="{8C331CBC-A31E-0B45-968B-E8766F5F70A6}"/>
                  </a:ext>
                </a:extLst>
              </p:cNvPr>
              <p:cNvPicPr/>
              <p:nvPr/>
            </p:nvPicPr>
            <p:blipFill>
              <a:blip r:embed="rId4"/>
              <a:stretch>
                <a:fillRect/>
              </a:stretch>
            </p:blipFill>
            <p:spPr>
              <a:xfrm>
                <a:off x="4713442" y="3498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327" name="Ink 326">
                <a:extLst>
                  <a:ext uri="{FF2B5EF4-FFF2-40B4-BE49-F238E27FC236}">
                    <a16:creationId xmlns:a16="http://schemas.microsoft.com/office/drawing/2014/main" id="{0396C81F-208B-9E4B-94A0-BC41635D0BEB}"/>
                  </a:ext>
                </a:extLst>
              </p14:cNvPr>
              <p14:cNvContentPartPr/>
              <p14:nvPr/>
            </p14:nvContentPartPr>
            <p14:xfrm>
              <a:off x="5416162" y="3549676"/>
              <a:ext cx="360" cy="360"/>
            </p14:xfrm>
          </p:contentPart>
        </mc:Choice>
        <mc:Fallback xmlns="">
          <p:pic>
            <p:nvPicPr>
              <p:cNvPr id="327" name="Ink 326">
                <a:extLst>
                  <a:ext uri="{FF2B5EF4-FFF2-40B4-BE49-F238E27FC236}">
                    <a16:creationId xmlns:a16="http://schemas.microsoft.com/office/drawing/2014/main" id="{0396C81F-208B-9E4B-94A0-BC41635D0BEB}"/>
                  </a:ext>
                </a:extLst>
              </p:cNvPr>
              <p:cNvPicPr/>
              <p:nvPr/>
            </p:nvPicPr>
            <p:blipFill>
              <a:blip r:embed="rId4"/>
              <a:stretch>
                <a:fillRect/>
              </a:stretch>
            </p:blipFill>
            <p:spPr>
              <a:xfrm>
                <a:off x="5407522" y="3541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328" name="Ink 327">
                <a:extLst>
                  <a:ext uri="{FF2B5EF4-FFF2-40B4-BE49-F238E27FC236}">
                    <a16:creationId xmlns:a16="http://schemas.microsoft.com/office/drawing/2014/main" id="{B3459020-E9F6-9843-A709-260BCADB8EEA}"/>
                  </a:ext>
                </a:extLst>
              </p14:cNvPr>
              <p14:cNvContentPartPr/>
              <p14:nvPr/>
            </p14:nvContentPartPr>
            <p14:xfrm>
              <a:off x="6001162" y="3623116"/>
              <a:ext cx="3240" cy="360"/>
            </p14:xfrm>
          </p:contentPart>
        </mc:Choice>
        <mc:Fallback xmlns="">
          <p:pic>
            <p:nvPicPr>
              <p:cNvPr id="328" name="Ink 327">
                <a:extLst>
                  <a:ext uri="{FF2B5EF4-FFF2-40B4-BE49-F238E27FC236}">
                    <a16:creationId xmlns:a16="http://schemas.microsoft.com/office/drawing/2014/main" id="{B3459020-E9F6-9843-A709-260BCADB8EEA}"/>
                  </a:ext>
                </a:extLst>
              </p:cNvPr>
              <p:cNvPicPr/>
              <p:nvPr/>
            </p:nvPicPr>
            <p:blipFill>
              <a:blip r:embed="rId39"/>
              <a:stretch>
                <a:fillRect/>
              </a:stretch>
            </p:blipFill>
            <p:spPr>
              <a:xfrm>
                <a:off x="5992522" y="36141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329" name="Ink 328">
                <a:extLst>
                  <a:ext uri="{FF2B5EF4-FFF2-40B4-BE49-F238E27FC236}">
                    <a16:creationId xmlns:a16="http://schemas.microsoft.com/office/drawing/2014/main" id="{CF6084D5-2B4A-414A-B6DE-03502F8C5109}"/>
                  </a:ext>
                </a:extLst>
              </p14:cNvPr>
              <p14:cNvContentPartPr/>
              <p14:nvPr/>
            </p14:nvContentPartPr>
            <p14:xfrm>
              <a:off x="6004042" y="3254476"/>
              <a:ext cx="360" cy="360"/>
            </p14:xfrm>
          </p:contentPart>
        </mc:Choice>
        <mc:Fallback xmlns="">
          <p:pic>
            <p:nvPicPr>
              <p:cNvPr id="329" name="Ink 328">
                <a:extLst>
                  <a:ext uri="{FF2B5EF4-FFF2-40B4-BE49-F238E27FC236}">
                    <a16:creationId xmlns:a16="http://schemas.microsoft.com/office/drawing/2014/main" id="{CF6084D5-2B4A-414A-B6DE-03502F8C5109}"/>
                  </a:ext>
                </a:extLst>
              </p:cNvPr>
              <p:cNvPicPr/>
              <p:nvPr/>
            </p:nvPicPr>
            <p:blipFill>
              <a:blip r:embed="rId4"/>
              <a:stretch>
                <a:fillRect/>
              </a:stretch>
            </p:blipFill>
            <p:spPr>
              <a:xfrm>
                <a:off x="5995402" y="3245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330" name="Ink 329">
                <a:extLst>
                  <a:ext uri="{FF2B5EF4-FFF2-40B4-BE49-F238E27FC236}">
                    <a16:creationId xmlns:a16="http://schemas.microsoft.com/office/drawing/2014/main" id="{F8A2391C-DAB8-B145-91BD-7A23E2E60E8A}"/>
                  </a:ext>
                </a:extLst>
              </p14:cNvPr>
              <p14:cNvContentPartPr/>
              <p14:nvPr/>
            </p14:nvContentPartPr>
            <p14:xfrm>
              <a:off x="6004042" y="2778196"/>
              <a:ext cx="360" cy="360"/>
            </p14:xfrm>
          </p:contentPart>
        </mc:Choice>
        <mc:Fallback xmlns="">
          <p:pic>
            <p:nvPicPr>
              <p:cNvPr id="330" name="Ink 329">
                <a:extLst>
                  <a:ext uri="{FF2B5EF4-FFF2-40B4-BE49-F238E27FC236}">
                    <a16:creationId xmlns:a16="http://schemas.microsoft.com/office/drawing/2014/main" id="{F8A2391C-DAB8-B145-91BD-7A23E2E60E8A}"/>
                  </a:ext>
                </a:extLst>
              </p:cNvPr>
              <p:cNvPicPr/>
              <p:nvPr/>
            </p:nvPicPr>
            <p:blipFill>
              <a:blip r:embed="rId4"/>
              <a:stretch>
                <a:fillRect/>
              </a:stretch>
            </p:blipFill>
            <p:spPr>
              <a:xfrm>
                <a:off x="5995402" y="2769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331" name="Ink 330">
                <a:extLst>
                  <a:ext uri="{FF2B5EF4-FFF2-40B4-BE49-F238E27FC236}">
                    <a16:creationId xmlns:a16="http://schemas.microsoft.com/office/drawing/2014/main" id="{4937679C-1924-5A48-94A5-3BB01176CE06}"/>
                  </a:ext>
                </a:extLst>
              </p14:cNvPr>
              <p14:cNvContentPartPr/>
              <p14:nvPr/>
            </p14:nvContentPartPr>
            <p14:xfrm>
              <a:off x="6625762" y="3281476"/>
              <a:ext cx="3240" cy="360"/>
            </p14:xfrm>
          </p:contentPart>
        </mc:Choice>
        <mc:Fallback xmlns="">
          <p:pic>
            <p:nvPicPr>
              <p:cNvPr id="331" name="Ink 330">
                <a:extLst>
                  <a:ext uri="{FF2B5EF4-FFF2-40B4-BE49-F238E27FC236}">
                    <a16:creationId xmlns:a16="http://schemas.microsoft.com/office/drawing/2014/main" id="{4937679C-1924-5A48-94A5-3BB01176CE06}"/>
                  </a:ext>
                </a:extLst>
              </p:cNvPr>
              <p:cNvPicPr/>
              <p:nvPr/>
            </p:nvPicPr>
            <p:blipFill>
              <a:blip r:embed="rId39"/>
              <a:stretch>
                <a:fillRect/>
              </a:stretch>
            </p:blipFill>
            <p:spPr>
              <a:xfrm>
                <a:off x="6617122" y="32728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332" name="Ink 331">
                <a:extLst>
                  <a:ext uri="{FF2B5EF4-FFF2-40B4-BE49-F238E27FC236}">
                    <a16:creationId xmlns:a16="http://schemas.microsoft.com/office/drawing/2014/main" id="{6BCD821B-0CFD-A443-91C6-3A05601FFEF0}"/>
                  </a:ext>
                </a:extLst>
              </p14:cNvPr>
              <p14:cNvContentPartPr/>
              <p14:nvPr/>
            </p14:nvContentPartPr>
            <p14:xfrm>
              <a:off x="6628642" y="2904196"/>
              <a:ext cx="360" cy="360"/>
            </p14:xfrm>
          </p:contentPart>
        </mc:Choice>
        <mc:Fallback xmlns="">
          <p:pic>
            <p:nvPicPr>
              <p:cNvPr id="332" name="Ink 331">
                <a:extLst>
                  <a:ext uri="{FF2B5EF4-FFF2-40B4-BE49-F238E27FC236}">
                    <a16:creationId xmlns:a16="http://schemas.microsoft.com/office/drawing/2014/main" id="{6BCD821B-0CFD-A443-91C6-3A05601FFEF0}"/>
                  </a:ext>
                </a:extLst>
              </p:cNvPr>
              <p:cNvPicPr/>
              <p:nvPr/>
            </p:nvPicPr>
            <p:blipFill>
              <a:blip r:embed="rId4"/>
              <a:stretch>
                <a:fillRect/>
              </a:stretch>
            </p:blipFill>
            <p:spPr>
              <a:xfrm>
                <a:off x="6620002" y="2895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333" name="Ink 332">
                <a:extLst>
                  <a:ext uri="{FF2B5EF4-FFF2-40B4-BE49-F238E27FC236}">
                    <a16:creationId xmlns:a16="http://schemas.microsoft.com/office/drawing/2014/main" id="{1D03804B-DC7F-8244-82CF-E984179D9AAB}"/>
                  </a:ext>
                </a:extLst>
              </p14:cNvPr>
              <p14:cNvContentPartPr/>
              <p14:nvPr/>
            </p14:nvContentPartPr>
            <p14:xfrm>
              <a:off x="6588682" y="3658756"/>
              <a:ext cx="360" cy="360"/>
            </p14:xfrm>
          </p:contentPart>
        </mc:Choice>
        <mc:Fallback xmlns="">
          <p:pic>
            <p:nvPicPr>
              <p:cNvPr id="333" name="Ink 332">
                <a:extLst>
                  <a:ext uri="{FF2B5EF4-FFF2-40B4-BE49-F238E27FC236}">
                    <a16:creationId xmlns:a16="http://schemas.microsoft.com/office/drawing/2014/main" id="{1D03804B-DC7F-8244-82CF-E984179D9AAB}"/>
                  </a:ext>
                </a:extLst>
              </p:cNvPr>
              <p:cNvPicPr/>
              <p:nvPr/>
            </p:nvPicPr>
            <p:blipFill>
              <a:blip r:embed="rId4"/>
              <a:stretch>
                <a:fillRect/>
              </a:stretch>
            </p:blipFill>
            <p:spPr>
              <a:xfrm>
                <a:off x="6579682" y="3650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334" name="Ink 333">
                <a:extLst>
                  <a:ext uri="{FF2B5EF4-FFF2-40B4-BE49-F238E27FC236}">
                    <a16:creationId xmlns:a16="http://schemas.microsoft.com/office/drawing/2014/main" id="{8663364B-E458-1F42-A8A3-1B047DCC23E0}"/>
                  </a:ext>
                </a:extLst>
              </p14:cNvPr>
              <p14:cNvContentPartPr/>
              <p14:nvPr/>
            </p14:nvContentPartPr>
            <p14:xfrm>
              <a:off x="7204282" y="3155836"/>
              <a:ext cx="360" cy="360"/>
            </p14:xfrm>
          </p:contentPart>
        </mc:Choice>
        <mc:Fallback xmlns="">
          <p:pic>
            <p:nvPicPr>
              <p:cNvPr id="334" name="Ink 333">
                <a:extLst>
                  <a:ext uri="{FF2B5EF4-FFF2-40B4-BE49-F238E27FC236}">
                    <a16:creationId xmlns:a16="http://schemas.microsoft.com/office/drawing/2014/main" id="{8663364B-E458-1F42-A8A3-1B047DCC23E0}"/>
                  </a:ext>
                </a:extLst>
              </p:cNvPr>
              <p:cNvPicPr/>
              <p:nvPr/>
            </p:nvPicPr>
            <p:blipFill>
              <a:blip r:embed="rId4"/>
              <a:stretch>
                <a:fillRect/>
              </a:stretch>
            </p:blipFill>
            <p:spPr>
              <a:xfrm>
                <a:off x="7195282" y="3147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335" name="Ink 334">
                <a:extLst>
                  <a:ext uri="{FF2B5EF4-FFF2-40B4-BE49-F238E27FC236}">
                    <a16:creationId xmlns:a16="http://schemas.microsoft.com/office/drawing/2014/main" id="{EC03EA9C-4879-7C43-A02B-5008E17BEDD1}"/>
                  </a:ext>
                </a:extLst>
              </p14:cNvPr>
              <p14:cNvContentPartPr/>
              <p14:nvPr/>
            </p14:nvContentPartPr>
            <p14:xfrm>
              <a:off x="6601642" y="3992116"/>
              <a:ext cx="360" cy="3240"/>
            </p14:xfrm>
          </p:contentPart>
        </mc:Choice>
        <mc:Fallback xmlns="">
          <p:pic>
            <p:nvPicPr>
              <p:cNvPr id="335" name="Ink 334">
                <a:extLst>
                  <a:ext uri="{FF2B5EF4-FFF2-40B4-BE49-F238E27FC236}">
                    <a16:creationId xmlns:a16="http://schemas.microsoft.com/office/drawing/2014/main" id="{EC03EA9C-4879-7C43-A02B-5008E17BEDD1}"/>
                  </a:ext>
                </a:extLst>
              </p:cNvPr>
              <p:cNvPicPr/>
              <p:nvPr/>
            </p:nvPicPr>
            <p:blipFill>
              <a:blip r:embed="rId43"/>
              <a:stretch>
                <a:fillRect/>
              </a:stretch>
            </p:blipFill>
            <p:spPr>
              <a:xfrm>
                <a:off x="6592642" y="39831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336" name="Ink 335">
                <a:extLst>
                  <a:ext uri="{FF2B5EF4-FFF2-40B4-BE49-F238E27FC236}">
                    <a16:creationId xmlns:a16="http://schemas.microsoft.com/office/drawing/2014/main" id="{8EF448EE-C8E0-AE40-B6DA-2009134566DD}"/>
                  </a:ext>
                </a:extLst>
              </p14:cNvPr>
              <p14:cNvContentPartPr/>
              <p14:nvPr/>
            </p14:nvContentPartPr>
            <p14:xfrm>
              <a:off x="6007642" y="3962596"/>
              <a:ext cx="360" cy="360"/>
            </p14:xfrm>
          </p:contentPart>
        </mc:Choice>
        <mc:Fallback xmlns="">
          <p:pic>
            <p:nvPicPr>
              <p:cNvPr id="336" name="Ink 335">
                <a:extLst>
                  <a:ext uri="{FF2B5EF4-FFF2-40B4-BE49-F238E27FC236}">
                    <a16:creationId xmlns:a16="http://schemas.microsoft.com/office/drawing/2014/main" id="{8EF448EE-C8E0-AE40-B6DA-2009134566DD}"/>
                  </a:ext>
                </a:extLst>
              </p:cNvPr>
              <p:cNvPicPr/>
              <p:nvPr/>
            </p:nvPicPr>
            <p:blipFill>
              <a:blip r:embed="rId4"/>
              <a:stretch>
                <a:fillRect/>
              </a:stretch>
            </p:blipFill>
            <p:spPr>
              <a:xfrm>
                <a:off x="5998642" y="3953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337" name="Ink 336">
                <a:extLst>
                  <a:ext uri="{FF2B5EF4-FFF2-40B4-BE49-F238E27FC236}">
                    <a16:creationId xmlns:a16="http://schemas.microsoft.com/office/drawing/2014/main" id="{614F8CD7-F9AA-C841-AEE5-7F309C6B40DC}"/>
                  </a:ext>
                </a:extLst>
              </p14:cNvPr>
              <p14:cNvContentPartPr/>
              <p14:nvPr/>
            </p14:nvContentPartPr>
            <p14:xfrm>
              <a:off x="5360722" y="3962596"/>
              <a:ext cx="360" cy="3240"/>
            </p14:xfrm>
          </p:contentPart>
        </mc:Choice>
        <mc:Fallback xmlns="">
          <p:pic>
            <p:nvPicPr>
              <p:cNvPr id="337" name="Ink 336">
                <a:extLst>
                  <a:ext uri="{FF2B5EF4-FFF2-40B4-BE49-F238E27FC236}">
                    <a16:creationId xmlns:a16="http://schemas.microsoft.com/office/drawing/2014/main" id="{614F8CD7-F9AA-C841-AEE5-7F309C6B40DC}"/>
                  </a:ext>
                </a:extLst>
              </p:cNvPr>
              <p:cNvPicPr/>
              <p:nvPr/>
            </p:nvPicPr>
            <p:blipFill>
              <a:blip r:embed="rId43"/>
              <a:stretch>
                <a:fillRect/>
              </a:stretch>
            </p:blipFill>
            <p:spPr>
              <a:xfrm>
                <a:off x="5351722" y="39539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338" name="Ink 337">
                <a:extLst>
                  <a:ext uri="{FF2B5EF4-FFF2-40B4-BE49-F238E27FC236}">
                    <a16:creationId xmlns:a16="http://schemas.microsoft.com/office/drawing/2014/main" id="{98D6C204-8EE1-FF4B-9093-F97CDF041AD4}"/>
                  </a:ext>
                </a:extLst>
              </p14:cNvPr>
              <p14:cNvContentPartPr/>
              <p14:nvPr/>
            </p14:nvContentPartPr>
            <p14:xfrm>
              <a:off x="5334802" y="4303516"/>
              <a:ext cx="360" cy="360"/>
            </p14:xfrm>
          </p:contentPart>
        </mc:Choice>
        <mc:Fallback xmlns="">
          <p:pic>
            <p:nvPicPr>
              <p:cNvPr id="338" name="Ink 337">
                <a:extLst>
                  <a:ext uri="{FF2B5EF4-FFF2-40B4-BE49-F238E27FC236}">
                    <a16:creationId xmlns:a16="http://schemas.microsoft.com/office/drawing/2014/main" id="{98D6C204-8EE1-FF4B-9093-F97CDF041AD4}"/>
                  </a:ext>
                </a:extLst>
              </p:cNvPr>
              <p:cNvPicPr/>
              <p:nvPr/>
            </p:nvPicPr>
            <p:blipFill>
              <a:blip r:embed="rId4"/>
              <a:stretch>
                <a:fillRect/>
              </a:stretch>
            </p:blipFill>
            <p:spPr>
              <a:xfrm>
                <a:off x="5325802" y="4294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339" name="Ink 338">
                <a:extLst>
                  <a:ext uri="{FF2B5EF4-FFF2-40B4-BE49-F238E27FC236}">
                    <a16:creationId xmlns:a16="http://schemas.microsoft.com/office/drawing/2014/main" id="{8C6FCA99-46EF-1941-9BB4-976FBC83C05C}"/>
                  </a:ext>
                </a:extLst>
              </p14:cNvPr>
              <p14:cNvContentPartPr/>
              <p14:nvPr/>
            </p14:nvContentPartPr>
            <p14:xfrm>
              <a:off x="6023482" y="4343476"/>
              <a:ext cx="3240" cy="360"/>
            </p14:xfrm>
          </p:contentPart>
        </mc:Choice>
        <mc:Fallback xmlns="">
          <p:pic>
            <p:nvPicPr>
              <p:cNvPr id="339" name="Ink 338">
                <a:extLst>
                  <a:ext uri="{FF2B5EF4-FFF2-40B4-BE49-F238E27FC236}">
                    <a16:creationId xmlns:a16="http://schemas.microsoft.com/office/drawing/2014/main" id="{8C6FCA99-46EF-1941-9BB4-976FBC83C05C}"/>
                  </a:ext>
                </a:extLst>
              </p:cNvPr>
              <p:cNvPicPr/>
              <p:nvPr/>
            </p:nvPicPr>
            <p:blipFill>
              <a:blip r:embed="rId39"/>
              <a:stretch>
                <a:fillRect/>
              </a:stretch>
            </p:blipFill>
            <p:spPr>
              <a:xfrm>
                <a:off x="6014482" y="43348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340" name="Ink 339">
                <a:extLst>
                  <a:ext uri="{FF2B5EF4-FFF2-40B4-BE49-F238E27FC236}">
                    <a16:creationId xmlns:a16="http://schemas.microsoft.com/office/drawing/2014/main" id="{473CC3BD-1C98-7B41-B9C1-5BF77BF23CBC}"/>
                  </a:ext>
                </a:extLst>
              </p14:cNvPr>
              <p14:cNvContentPartPr/>
              <p14:nvPr/>
            </p14:nvContentPartPr>
            <p14:xfrm>
              <a:off x="6559522" y="4383436"/>
              <a:ext cx="360" cy="360"/>
            </p14:xfrm>
          </p:contentPart>
        </mc:Choice>
        <mc:Fallback xmlns="">
          <p:pic>
            <p:nvPicPr>
              <p:cNvPr id="340" name="Ink 339">
                <a:extLst>
                  <a:ext uri="{FF2B5EF4-FFF2-40B4-BE49-F238E27FC236}">
                    <a16:creationId xmlns:a16="http://schemas.microsoft.com/office/drawing/2014/main" id="{473CC3BD-1C98-7B41-B9C1-5BF77BF23CBC}"/>
                  </a:ext>
                </a:extLst>
              </p:cNvPr>
              <p:cNvPicPr/>
              <p:nvPr/>
            </p:nvPicPr>
            <p:blipFill>
              <a:blip r:embed="rId4"/>
              <a:stretch>
                <a:fillRect/>
              </a:stretch>
            </p:blipFill>
            <p:spPr>
              <a:xfrm>
                <a:off x="6550882" y="4374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341" name="Ink 340">
                <a:extLst>
                  <a:ext uri="{FF2B5EF4-FFF2-40B4-BE49-F238E27FC236}">
                    <a16:creationId xmlns:a16="http://schemas.microsoft.com/office/drawing/2014/main" id="{04B8CCCC-CE87-794A-92D8-80A0DF3BD120}"/>
                  </a:ext>
                </a:extLst>
              </p14:cNvPr>
              <p14:cNvContentPartPr/>
              <p14:nvPr/>
            </p14:nvContentPartPr>
            <p14:xfrm>
              <a:off x="6824842" y="4326916"/>
              <a:ext cx="360" cy="360"/>
            </p14:xfrm>
          </p:contentPart>
        </mc:Choice>
        <mc:Fallback xmlns="">
          <p:pic>
            <p:nvPicPr>
              <p:cNvPr id="341" name="Ink 340">
                <a:extLst>
                  <a:ext uri="{FF2B5EF4-FFF2-40B4-BE49-F238E27FC236}">
                    <a16:creationId xmlns:a16="http://schemas.microsoft.com/office/drawing/2014/main" id="{04B8CCCC-CE87-794A-92D8-80A0DF3BD120}"/>
                  </a:ext>
                </a:extLst>
              </p:cNvPr>
              <p:cNvPicPr/>
              <p:nvPr/>
            </p:nvPicPr>
            <p:blipFill>
              <a:blip r:embed="rId4"/>
              <a:stretch>
                <a:fillRect/>
              </a:stretch>
            </p:blipFill>
            <p:spPr>
              <a:xfrm>
                <a:off x="6816202" y="4318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342" name="Ink 341">
                <a:extLst>
                  <a:ext uri="{FF2B5EF4-FFF2-40B4-BE49-F238E27FC236}">
                    <a16:creationId xmlns:a16="http://schemas.microsoft.com/office/drawing/2014/main" id="{D5FE9D68-6ADC-EC4B-9BE7-1CACE8FB102E}"/>
                  </a:ext>
                </a:extLst>
              </p14:cNvPr>
              <p14:cNvContentPartPr/>
              <p14:nvPr/>
            </p14:nvContentPartPr>
            <p14:xfrm>
              <a:off x="6678682" y="4326916"/>
              <a:ext cx="360" cy="360"/>
            </p14:xfrm>
          </p:contentPart>
        </mc:Choice>
        <mc:Fallback xmlns="">
          <p:pic>
            <p:nvPicPr>
              <p:cNvPr id="342" name="Ink 341">
                <a:extLst>
                  <a:ext uri="{FF2B5EF4-FFF2-40B4-BE49-F238E27FC236}">
                    <a16:creationId xmlns:a16="http://schemas.microsoft.com/office/drawing/2014/main" id="{D5FE9D68-6ADC-EC4B-9BE7-1CACE8FB102E}"/>
                  </a:ext>
                </a:extLst>
              </p:cNvPr>
              <p:cNvPicPr/>
              <p:nvPr/>
            </p:nvPicPr>
            <p:blipFill>
              <a:blip r:embed="rId4"/>
              <a:stretch>
                <a:fillRect/>
              </a:stretch>
            </p:blipFill>
            <p:spPr>
              <a:xfrm>
                <a:off x="6670042" y="4318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343" name="Ink 342">
                <a:extLst>
                  <a:ext uri="{FF2B5EF4-FFF2-40B4-BE49-F238E27FC236}">
                    <a16:creationId xmlns:a16="http://schemas.microsoft.com/office/drawing/2014/main" id="{E60EAB99-78BF-8D45-84ED-E9561965A8A1}"/>
                  </a:ext>
                </a:extLst>
              </p14:cNvPr>
              <p14:cNvContentPartPr/>
              <p14:nvPr/>
            </p14:nvContentPartPr>
            <p14:xfrm>
              <a:off x="6598762" y="4320796"/>
              <a:ext cx="360" cy="360"/>
            </p14:xfrm>
          </p:contentPart>
        </mc:Choice>
        <mc:Fallback xmlns="">
          <p:pic>
            <p:nvPicPr>
              <p:cNvPr id="343" name="Ink 342">
                <a:extLst>
                  <a:ext uri="{FF2B5EF4-FFF2-40B4-BE49-F238E27FC236}">
                    <a16:creationId xmlns:a16="http://schemas.microsoft.com/office/drawing/2014/main" id="{E60EAB99-78BF-8D45-84ED-E9561965A8A1}"/>
                  </a:ext>
                </a:extLst>
              </p:cNvPr>
              <p:cNvPicPr/>
              <p:nvPr/>
            </p:nvPicPr>
            <p:blipFill>
              <a:blip r:embed="rId4"/>
              <a:stretch>
                <a:fillRect/>
              </a:stretch>
            </p:blipFill>
            <p:spPr>
              <a:xfrm>
                <a:off x="6590122" y="4312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344" name="Ink 343">
                <a:extLst>
                  <a:ext uri="{FF2B5EF4-FFF2-40B4-BE49-F238E27FC236}">
                    <a16:creationId xmlns:a16="http://schemas.microsoft.com/office/drawing/2014/main" id="{12D41CA9-DF1F-774C-886B-33C6F34EDE49}"/>
                  </a:ext>
                </a:extLst>
              </p14:cNvPr>
              <p14:cNvContentPartPr/>
              <p14:nvPr/>
            </p14:nvContentPartPr>
            <p14:xfrm>
              <a:off x="6526762" y="4241596"/>
              <a:ext cx="360" cy="360"/>
            </p14:xfrm>
          </p:contentPart>
        </mc:Choice>
        <mc:Fallback xmlns="">
          <p:pic>
            <p:nvPicPr>
              <p:cNvPr id="344" name="Ink 343">
                <a:extLst>
                  <a:ext uri="{FF2B5EF4-FFF2-40B4-BE49-F238E27FC236}">
                    <a16:creationId xmlns:a16="http://schemas.microsoft.com/office/drawing/2014/main" id="{12D41CA9-DF1F-774C-886B-33C6F34EDE49}"/>
                  </a:ext>
                </a:extLst>
              </p:cNvPr>
              <p:cNvPicPr/>
              <p:nvPr/>
            </p:nvPicPr>
            <p:blipFill>
              <a:blip r:embed="rId4"/>
              <a:stretch>
                <a:fillRect/>
              </a:stretch>
            </p:blipFill>
            <p:spPr>
              <a:xfrm>
                <a:off x="6517762" y="4232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345" name="Ink 344">
                <a:extLst>
                  <a:ext uri="{FF2B5EF4-FFF2-40B4-BE49-F238E27FC236}">
                    <a16:creationId xmlns:a16="http://schemas.microsoft.com/office/drawing/2014/main" id="{062C383E-F876-4F45-859B-E6D838706DBE}"/>
                  </a:ext>
                </a:extLst>
              </p14:cNvPr>
              <p14:cNvContentPartPr/>
              <p14:nvPr/>
            </p14:nvContentPartPr>
            <p14:xfrm>
              <a:off x="6772642" y="3971236"/>
              <a:ext cx="360" cy="360"/>
            </p14:xfrm>
          </p:contentPart>
        </mc:Choice>
        <mc:Fallback xmlns="">
          <p:pic>
            <p:nvPicPr>
              <p:cNvPr id="345" name="Ink 344">
                <a:extLst>
                  <a:ext uri="{FF2B5EF4-FFF2-40B4-BE49-F238E27FC236}">
                    <a16:creationId xmlns:a16="http://schemas.microsoft.com/office/drawing/2014/main" id="{062C383E-F876-4F45-859B-E6D838706DBE}"/>
                  </a:ext>
                </a:extLst>
              </p:cNvPr>
              <p:cNvPicPr/>
              <p:nvPr/>
            </p:nvPicPr>
            <p:blipFill>
              <a:blip r:embed="rId4"/>
              <a:stretch>
                <a:fillRect/>
              </a:stretch>
            </p:blipFill>
            <p:spPr>
              <a:xfrm>
                <a:off x="6763642" y="396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346" name="Ink 345">
                <a:extLst>
                  <a:ext uri="{FF2B5EF4-FFF2-40B4-BE49-F238E27FC236}">
                    <a16:creationId xmlns:a16="http://schemas.microsoft.com/office/drawing/2014/main" id="{D51B2DF4-4E34-0649-BB9B-97FB942EDF9B}"/>
                  </a:ext>
                </a:extLst>
              </p14:cNvPr>
              <p14:cNvContentPartPr/>
              <p14:nvPr/>
            </p14:nvContentPartPr>
            <p14:xfrm>
              <a:off x="6671842" y="3920116"/>
              <a:ext cx="360" cy="360"/>
            </p14:xfrm>
          </p:contentPart>
        </mc:Choice>
        <mc:Fallback xmlns="">
          <p:pic>
            <p:nvPicPr>
              <p:cNvPr id="346" name="Ink 345">
                <a:extLst>
                  <a:ext uri="{FF2B5EF4-FFF2-40B4-BE49-F238E27FC236}">
                    <a16:creationId xmlns:a16="http://schemas.microsoft.com/office/drawing/2014/main" id="{D51B2DF4-4E34-0649-BB9B-97FB942EDF9B}"/>
                  </a:ext>
                </a:extLst>
              </p:cNvPr>
              <p:cNvPicPr/>
              <p:nvPr/>
            </p:nvPicPr>
            <p:blipFill>
              <a:blip r:embed="rId4"/>
              <a:stretch>
                <a:fillRect/>
              </a:stretch>
            </p:blipFill>
            <p:spPr>
              <a:xfrm>
                <a:off x="6663202" y="3911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347" name="Ink 346">
                <a:extLst>
                  <a:ext uri="{FF2B5EF4-FFF2-40B4-BE49-F238E27FC236}">
                    <a16:creationId xmlns:a16="http://schemas.microsoft.com/office/drawing/2014/main" id="{B222E8F5-7A5F-0D46-BBF9-3C51840FC9F1}"/>
                  </a:ext>
                </a:extLst>
              </p14:cNvPr>
              <p14:cNvContentPartPr/>
              <p14:nvPr/>
            </p14:nvContentPartPr>
            <p14:xfrm>
              <a:off x="6479242" y="3920116"/>
              <a:ext cx="360" cy="360"/>
            </p14:xfrm>
          </p:contentPart>
        </mc:Choice>
        <mc:Fallback xmlns="">
          <p:pic>
            <p:nvPicPr>
              <p:cNvPr id="347" name="Ink 346">
                <a:extLst>
                  <a:ext uri="{FF2B5EF4-FFF2-40B4-BE49-F238E27FC236}">
                    <a16:creationId xmlns:a16="http://schemas.microsoft.com/office/drawing/2014/main" id="{B222E8F5-7A5F-0D46-BBF9-3C51840FC9F1}"/>
                  </a:ext>
                </a:extLst>
              </p:cNvPr>
              <p:cNvPicPr/>
              <p:nvPr/>
            </p:nvPicPr>
            <p:blipFill>
              <a:blip r:embed="rId4"/>
              <a:stretch>
                <a:fillRect/>
              </a:stretch>
            </p:blipFill>
            <p:spPr>
              <a:xfrm>
                <a:off x="6470242" y="3911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348" name="Ink 347">
                <a:extLst>
                  <a:ext uri="{FF2B5EF4-FFF2-40B4-BE49-F238E27FC236}">
                    <a16:creationId xmlns:a16="http://schemas.microsoft.com/office/drawing/2014/main" id="{4B2CC72C-87DB-E14F-AAD0-408A266AA99C}"/>
                  </a:ext>
                </a:extLst>
              </p14:cNvPr>
              <p14:cNvContentPartPr/>
              <p14:nvPr/>
            </p14:nvContentPartPr>
            <p14:xfrm>
              <a:off x="6479242" y="3984556"/>
              <a:ext cx="360" cy="360"/>
            </p14:xfrm>
          </p:contentPart>
        </mc:Choice>
        <mc:Fallback xmlns="">
          <p:pic>
            <p:nvPicPr>
              <p:cNvPr id="348" name="Ink 347">
                <a:extLst>
                  <a:ext uri="{FF2B5EF4-FFF2-40B4-BE49-F238E27FC236}">
                    <a16:creationId xmlns:a16="http://schemas.microsoft.com/office/drawing/2014/main" id="{4B2CC72C-87DB-E14F-AAD0-408A266AA99C}"/>
                  </a:ext>
                </a:extLst>
              </p:cNvPr>
              <p:cNvPicPr/>
              <p:nvPr/>
            </p:nvPicPr>
            <p:blipFill>
              <a:blip r:embed="rId4"/>
              <a:stretch>
                <a:fillRect/>
              </a:stretch>
            </p:blipFill>
            <p:spPr>
              <a:xfrm>
                <a:off x="6470242" y="3975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349" name="Ink 348">
                <a:extLst>
                  <a:ext uri="{FF2B5EF4-FFF2-40B4-BE49-F238E27FC236}">
                    <a16:creationId xmlns:a16="http://schemas.microsoft.com/office/drawing/2014/main" id="{19B0D36C-85C1-0B41-AD79-DDB593CF6795}"/>
                  </a:ext>
                </a:extLst>
              </p14:cNvPr>
              <p14:cNvContentPartPr/>
              <p14:nvPr/>
            </p14:nvContentPartPr>
            <p14:xfrm>
              <a:off x="6572482" y="3843076"/>
              <a:ext cx="3240" cy="360"/>
            </p14:xfrm>
          </p:contentPart>
        </mc:Choice>
        <mc:Fallback xmlns="">
          <p:pic>
            <p:nvPicPr>
              <p:cNvPr id="349" name="Ink 348">
                <a:extLst>
                  <a:ext uri="{FF2B5EF4-FFF2-40B4-BE49-F238E27FC236}">
                    <a16:creationId xmlns:a16="http://schemas.microsoft.com/office/drawing/2014/main" id="{19B0D36C-85C1-0B41-AD79-DDB593CF6795}"/>
                  </a:ext>
                </a:extLst>
              </p:cNvPr>
              <p:cNvPicPr/>
              <p:nvPr/>
            </p:nvPicPr>
            <p:blipFill>
              <a:blip r:embed="rId39"/>
              <a:stretch>
                <a:fillRect/>
              </a:stretch>
            </p:blipFill>
            <p:spPr>
              <a:xfrm>
                <a:off x="6563842" y="38340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350" name="Ink 349">
                <a:extLst>
                  <a:ext uri="{FF2B5EF4-FFF2-40B4-BE49-F238E27FC236}">
                    <a16:creationId xmlns:a16="http://schemas.microsoft.com/office/drawing/2014/main" id="{BD49C065-C3C2-D441-9F0F-D73987A454D5}"/>
                  </a:ext>
                </a:extLst>
              </p14:cNvPr>
              <p14:cNvContentPartPr/>
              <p14:nvPr/>
            </p14:nvContentPartPr>
            <p14:xfrm>
              <a:off x="6436762" y="3531316"/>
              <a:ext cx="360" cy="360"/>
            </p14:xfrm>
          </p:contentPart>
        </mc:Choice>
        <mc:Fallback xmlns="">
          <p:pic>
            <p:nvPicPr>
              <p:cNvPr id="350" name="Ink 349">
                <a:extLst>
                  <a:ext uri="{FF2B5EF4-FFF2-40B4-BE49-F238E27FC236}">
                    <a16:creationId xmlns:a16="http://schemas.microsoft.com/office/drawing/2014/main" id="{BD49C065-C3C2-D441-9F0F-D73987A454D5}"/>
                  </a:ext>
                </a:extLst>
              </p:cNvPr>
              <p:cNvPicPr/>
              <p:nvPr/>
            </p:nvPicPr>
            <p:blipFill>
              <a:blip r:embed="rId4"/>
              <a:stretch>
                <a:fillRect/>
              </a:stretch>
            </p:blipFill>
            <p:spPr>
              <a:xfrm>
                <a:off x="6427762" y="3522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351" name="Ink 350">
                <a:extLst>
                  <a:ext uri="{FF2B5EF4-FFF2-40B4-BE49-F238E27FC236}">
                    <a16:creationId xmlns:a16="http://schemas.microsoft.com/office/drawing/2014/main" id="{6CD11B28-A5E2-A947-8965-21DE45460F84}"/>
                  </a:ext>
                </a:extLst>
              </p14:cNvPr>
              <p14:cNvContentPartPr/>
              <p14:nvPr/>
            </p14:nvContentPartPr>
            <p14:xfrm>
              <a:off x="6716122" y="3531316"/>
              <a:ext cx="3240" cy="360"/>
            </p14:xfrm>
          </p:contentPart>
        </mc:Choice>
        <mc:Fallback xmlns="">
          <p:pic>
            <p:nvPicPr>
              <p:cNvPr id="351" name="Ink 350">
                <a:extLst>
                  <a:ext uri="{FF2B5EF4-FFF2-40B4-BE49-F238E27FC236}">
                    <a16:creationId xmlns:a16="http://schemas.microsoft.com/office/drawing/2014/main" id="{6CD11B28-A5E2-A947-8965-21DE45460F84}"/>
                  </a:ext>
                </a:extLst>
              </p:cNvPr>
              <p:cNvPicPr/>
              <p:nvPr/>
            </p:nvPicPr>
            <p:blipFill>
              <a:blip r:embed="rId39"/>
              <a:stretch>
                <a:fillRect/>
              </a:stretch>
            </p:blipFill>
            <p:spPr>
              <a:xfrm>
                <a:off x="6707122" y="35226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352" name="Ink 351">
                <a:extLst>
                  <a:ext uri="{FF2B5EF4-FFF2-40B4-BE49-F238E27FC236}">
                    <a16:creationId xmlns:a16="http://schemas.microsoft.com/office/drawing/2014/main" id="{1CD2B00E-2BF1-6842-8679-8DBB38ADC737}"/>
                  </a:ext>
                </a:extLst>
              </p14:cNvPr>
              <p14:cNvContentPartPr/>
              <p14:nvPr/>
            </p14:nvContentPartPr>
            <p14:xfrm>
              <a:off x="6587242" y="3522316"/>
              <a:ext cx="360" cy="360"/>
            </p14:xfrm>
          </p:contentPart>
        </mc:Choice>
        <mc:Fallback xmlns="">
          <p:pic>
            <p:nvPicPr>
              <p:cNvPr id="352" name="Ink 351">
                <a:extLst>
                  <a:ext uri="{FF2B5EF4-FFF2-40B4-BE49-F238E27FC236}">
                    <a16:creationId xmlns:a16="http://schemas.microsoft.com/office/drawing/2014/main" id="{1CD2B00E-2BF1-6842-8679-8DBB38ADC737}"/>
                  </a:ext>
                </a:extLst>
              </p:cNvPr>
              <p:cNvPicPr/>
              <p:nvPr/>
            </p:nvPicPr>
            <p:blipFill>
              <a:blip r:embed="rId4"/>
              <a:stretch>
                <a:fillRect/>
              </a:stretch>
            </p:blipFill>
            <p:spPr>
              <a:xfrm>
                <a:off x="6578602" y="351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353" name="Ink 352">
                <a:extLst>
                  <a:ext uri="{FF2B5EF4-FFF2-40B4-BE49-F238E27FC236}">
                    <a16:creationId xmlns:a16="http://schemas.microsoft.com/office/drawing/2014/main" id="{9A24EB26-6B31-7943-A0B2-59E91E07D38C}"/>
                  </a:ext>
                </a:extLst>
              </p14:cNvPr>
              <p14:cNvContentPartPr/>
              <p14:nvPr/>
            </p14:nvContentPartPr>
            <p14:xfrm>
              <a:off x="6530722" y="3649396"/>
              <a:ext cx="360" cy="360"/>
            </p14:xfrm>
          </p:contentPart>
        </mc:Choice>
        <mc:Fallback xmlns="">
          <p:pic>
            <p:nvPicPr>
              <p:cNvPr id="353" name="Ink 352">
                <a:extLst>
                  <a:ext uri="{FF2B5EF4-FFF2-40B4-BE49-F238E27FC236}">
                    <a16:creationId xmlns:a16="http://schemas.microsoft.com/office/drawing/2014/main" id="{9A24EB26-6B31-7943-A0B2-59E91E07D38C}"/>
                  </a:ext>
                </a:extLst>
              </p:cNvPr>
              <p:cNvPicPr/>
              <p:nvPr/>
            </p:nvPicPr>
            <p:blipFill>
              <a:blip r:embed="rId4"/>
              <a:stretch>
                <a:fillRect/>
              </a:stretch>
            </p:blipFill>
            <p:spPr>
              <a:xfrm>
                <a:off x="6522082" y="3640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354" name="Ink 353">
                <a:extLst>
                  <a:ext uri="{FF2B5EF4-FFF2-40B4-BE49-F238E27FC236}">
                    <a16:creationId xmlns:a16="http://schemas.microsoft.com/office/drawing/2014/main" id="{E94D4E6A-34EE-4349-89CF-7901C62EB437}"/>
                  </a:ext>
                </a:extLst>
              </p14:cNvPr>
              <p14:cNvContentPartPr/>
              <p14:nvPr/>
            </p14:nvContentPartPr>
            <p14:xfrm>
              <a:off x="7048402" y="3623476"/>
              <a:ext cx="360" cy="3240"/>
            </p14:xfrm>
          </p:contentPart>
        </mc:Choice>
        <mc:Fallback xmlns="">
          <p:pic>
            <p:nvPicPr>
              <p:cNvPr id="354" name="Ink 353">
                <a:extLst>
                  <a:ext uri="{FF2B5EF4-FFF2-40B4-BE49-F238E27FC236}">
                    <a16:creationId xmlns:a16="http://schemas.microsoft.com/office/drawing/2014/main" id="{E94D4E6A-34EE-4349-89CF-7901C62EB437}"/>
                  </a:ext>
                </a:extLst>
              </p:cNvPr>
              <p:cNvPicPr/>
              <p:nvPr/>
            </p:nvPicPr>
            <p:blipFill>
              <a:blip r:embed="rId43"/>
              <a:stretch>
                <a:fillRect/>
              </a:stretch>
            </p:blipFill>
            <p:spPr>
              <a:xfrm>
                <a:off x="7039762" y="361483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355" name="Ink 354">
                <a:extLst>
                  <a:ext uri="{FF2B5EF4-FFF2-40B4-BE49-F238E27FC236}">
                    <a16:creationId xmlns:a16="http://schemas.microsoft.com/office/drawing/2014/main" id="{DF14F3E9-D1AE-A947-A9A2-6E09272D63FF}"/>
                  </a:ext>
                </a:extLst>
              </p14:cNvPr>
              <p14:cNvContentPartPr/>
              <p14:nvPr/>
            </p14:nvContentPartPr>
            <p14:xfrm>
              <a:off x="6728362" y="3638596"/>
              <a:ext cx="360" cy="360"/>
            </p14:xfrm>
          </p:contentPart>
        </mc:Choice>
        <mc:Fallback xmlns="">
          <p:pic>
            <p:nvPicPr>
              <p:cNvPr id="355" name="Ink 354">
                <a:extLst>
                  <a:ext uri="{FF2B5EF4-FFF2-40B4-BE49-F238E27FC236}">
                    <a16:creationId xmlns:a16="http://schemas.microsoft.com/office/drawing/2014/main" id="{DF14F3E9-D1AE-A947-A9A2-6E09272D63FF}"/>
                  </a:ext>
                </a:extLst>
              </p:cNvPr>
              <p:cNvPicPr/>
              <p:nvPr/>
            </p:nvPicPr>
            <p:blipFill>
              <a:blip r:embed="rId4"/>
              <a:stretch>
                <a:fillRect/>
              </a:stretch>
            </p:blipFill>
            <p:spPr>
              <a:xfrm>
                <a:off x="6719722" y="3629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356" name="Ink 355">
                <a:extLst>
                  <a:ext uri="{FF2B5EF4-FFF2-40B4-BE49-F238E27FC236}">
                    <a16:creationId xmlns:a16="http://schemas.microsoft.com/office/drawing/2014/main" id="{BC536617-BF9D-7A46-B90B-5A4B8677F0C4}"/>
                  </a:ext>
                </a:extLst>
              </p14:cNvPr>
              <p14:cNvContentPartPr/>
              <p14:nvPr/>
            </p14:nvContentPartPr>
            <p14:xfrm>
              <a:off x="6728362" y="3517996"/>
              <a:ext cx="360" cy="360"/>
            </p14:xfrm>
          </p:contentPart>
        </mc:Choice>
        <mc:Fallback xmlns="">
          <p:pic>
            <p:nvPicPr>
              <p:cNvPr id="356" name="Ink 355">
                <a:extLst>
                  <a:ext uri="{FF2B5EF4-FFF2-40B4-BE49-F238E27FC236}">
                    <a16:creationId xmlns:a16="http://schemas.microsoft.com/office/drawing/2014/main" id="{BC536617-BF9D-7A46-B90B-5A4B8677F0C4}"/>
                  </a:ext>
                </a:extLst>
              </p:cNvPr>
              <p:cNvPicPr/>
              <p:nvPr/>
            </p:nvPicPr>
            <p:blipFill>
              <a:blip r:embed="rId4"/>
              <a:stretch>
                <a:fillRect/>
              </a:stretch>
            </p:blipFill>
            <p:spPr>
              <a:xfrm>
                <a:off x="6719722" y="3508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357" name="Ink 356">
                <a:extLst>
                  <a:ext uri="{FF2B5EF4-FFF2-40B4-BE49-F238E27FC236}">
                    <a16:creationId xmlns:a16="http://schemas.microsoft.com/office/drawing/2014/main" id="{0BC2CEC4-7BD4-BB4C-8E44-6EFB1957ECB7}"/>
                  </a:ext>
                </a:extLst>
              </p14:cNvPr>
              <p14:cNvContentPartPr/>
              <p14:nvPr/>
            </p14:nvContentPartPr>
            <p14:xfrm>
              <a:off x="6522442" y="3116596"/>
              <a:ext cx="360" cy="360"/>
            </p14:xfrm>
          </p:contentPart>
        </mc:Choice>
        <mc:Fallback xmlns="">
          <p:pic>
            <p:nvPicPr>
              <p:cNvPr id="357" name="Ink 356">
                <a:extLst>
                  <a:ext uri="{FF2B5EF4-FFF2-40B4-BE49-F238E27FC236}">
                    <a16:creationId xmlns:a16="http://schemas.microsoft.com/office/drawing/2014/main" id="{0BC2CEC4-7BD4-BB4C-8E44-6EFB1957ECB7}"/>
                  </a:ext>
                </a:extLst>
              </p:cNvPr>
              <p:cNvPicPr/>
              <p:nvPr/>
            </p:nvPicPr>
            <p:blipFill>
              <a:blip r:embed="rId4"/>
              <a:stretch>
                <a:fillRect/>
              </a:stretch>
            </p:blipFill>
            <p:spPr>
              <a:xfrm>
                <a:off x="6513442" y="3107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358" name="Ink 357">
                <a:extLst>
                  <a:ext uri="{FF2B5EF4-FFF2-40B4-BE49-F238E27FC236}">
                    <a16:creationId xmlns:a16="http://schemas.microsoft.com/office/drawing/2014/main" id="{0BDAF3A6-1789-8840-A341-BC4A84BFE62D}"/>
                  </a:ext>
                </a:extLst>
              </p14:cNvPr>
              <p14:cNvContentPartPr/>
              <p14:nvPr/>
            </p14:nvContentPartPr>
            <p14:xfrm>
              <a:off x="6683362" y="3116596"/>
              <a:ext cx="360" cy="360"/>
            </p14:xfrm>
          </p:contentPart>
        </mc:Choice>
        <mc:Fallback xmlns="">
          <p:pic>
            <p:nvPicPr>
              <p:cNvPr id="358" name="Ink 357">
                <a:extLst>
                  <a:ext uri="{FF2B5EF4-FFF2-40B4-BE49-F238E27FC236}">
                    <a16:creationId xmlns:a16="http://schemas.microsoft.com/office/drawing/2014/main" id="{0BDAF3A6-1789-8840-A341-BC4A84BFE62D}"/>
                  </a:ext>
                </a:extLst>
              </p:cNvPr>
              <p:cNvPicPr/>
              <p:nvPr/>
            </p:nvPicPr>
            <p:blipFill>
              <a:blip r:embed="rId4"/>
              <a:stretch>
                <a:fillRect/>
              </a:stretch>
            </p:blipFill>
            <p:spPr>
              <a:xfrm>
                <a:off x="6674362" y="3107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359" name="Ink 358">
                <a:extLst>
                  <a:ext uri="{FF2B5EF4-FFF2-40B4-BE49-F238E27FC236}">
                    <a16:creationId xmlns:a16="http://schemas.microsoft.com/office/drawing/2014/main" id="{CA6E11E2-7503-FB44-A32C-B2000C547BA0}"/>
                  </a:ext>
                </a:extLst>
              </p14:cNvPr>
              <p14:cNvContentPartPr/>
              <p14:nvPr/>
            </p14:nvContentPartPr>
            <p14:xfrm>
              <a:off x="6541162" y="3140716"/>
              <a:ext cx="360" cy="360"/>
            </p14:xfrm>
          </p:contentPart>
        </mc:Choice>
        <mc:Fallback xmlns="">
          <p:pic>
            <p:nvPicPr>
              <p:cNvPr id="359" name="Ink 358">
                <a:extLst>
                  <a:ext uri="{FF2B5EF4-FFF2-40B4-BE49-F238E27FC236}">
                    <a16:creationId xmlns:a16="http://schemas.microsoft.com/office/drawing/2014/main" id="{CA6E11E2-7503-FB44-A32C-B2000C547BA0}"/>
                  </a:ext>
                </a:extLst>
              </p:cNvPr>
              <p:cNvPicPr/>
              <p:nvPr/>
            </p:nvPicPr>
            <p:blipFill>
              <a:blip r:embed="rId4"/>
              <a:stretch>
                <a:fillRect/>
              </a:stretch>
            </p:blipFill>
            <p:spPr>
              <a:xfrm>
                <a:off x="6532522" y="3132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360" name="Ink 359">
                <a:extLst>
                  <a:ext uri="{FF2B5EF4-FFF2-40B4-BE49-F238E27FC236}">
                    <a16:creationId xmlns:a16="http://schemas.microsoft.com/office/drawing/2014/main" id="{C666A6C1-B91F-1E43-B9E1-DAC98A70BC2C}"/>
                  </a:ext>
                </a:extLst>
              </p14:cNvPr>
              <p14:cNvContentPartPr/>
              <p14:nvPr/>
            </p14:nvContentPartPr>
            <p14:xfrm>
              <a:off x="6466282" y="3176356"/>
              <a:ext cx="360" cy="360"/>
            </p14:xfrm>
          </p:contentPart>
        </mc:Choice>
        <mc:Fallback xmlns="">
          <p:pic>
            <p:nvPicPr>
              <p:cNvPr id="360" name="Ink 359">
                <a:extLst>
                  <a:ext uri="{FF2B5EF4-FFF2-40B4-BE49-F238E27FC236}">
                    <a16:creationId xmlns:a16="http://schemas.microsoft.com/office/drawing/2014/main" id="{C666A6C1-B91F-1E43-B9E1-DAC98A70BC2C}"/>
                  </a:ext>
                </a:extLst>
              </p:cNvPr>
              <p:cNvPicPr/>
              <p:nvPr/>
            </p:nvPicPr>
            <p:blipFill>
              <a:blip r:embed="rId4"/>
              <a:stretch>
                <a:fillRect/>
              </a:stretch>
            </p:blipFill>
            <p:spPr>
              <a:xfrm>
                <a:off x="6457642" y="3167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361" name="Ink 360">
                <a:extLst>
                  <a:ext uri="{FF2B5EF4-FFF2-40B4-BE49-F238E27FC236}">
                    <a16:creationId xmlns:a16="http://schemas.microsoft.com/office/drawing/2014/main" id="{7F87447F-0FA4-AE47-AB4B-2D51FB08925F}"/>
                  </a:ext>
                </a:extLst>
              </p14:cNvPr>
              <p14:cNvContentPartPr/>
              <p14:nvPr/>
            </p14:nvContentPartPr>
            <p14:xfrm>
              <a:off x="6469162" y="3291916"/>
              <a:ext cx="360" cy="360"/>
            </p14:xfrm>
          </p:contentPart>
        </mc:Choice>
        <mc:Fallback xmlns="">
          <p:pic>
            <p:nvPicPr>
              <p:cNvPr id="361" name="Ink 360">
                <a:extLst>
                  <a:ext uri="{FF2B5EF4-FFF2-40B4-BE49-F238E27FC236}">
                    <a16:creationId xmlns:a16="http://schemas.microsoft.com/office/drawing/2014/main" id="{7F87447F-0FA4-AE47-AB4B-2D51FB08925F}"/>
                  </a:ext>
                </a:extLst>
              </p:cNvPr>
              <p:cNvPicPr/>
              <p:nvPr/>
            </p:nvPicPr>
            <p:blipFill>
              <a:blip r:embed="rId4"/>
              <a:stretch>
                <a:fillRect/>
              </a:stretch>
            </p:blipFill>
            <p:spPr>
              <a:xfrm>
                <a:off x="6460522" y="3283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362" name="Ink 361">
                <a:extLst>
                  <a:ext uri="{FF2B5EF4-FFF2-40B4-BE49-F238E27FC236}">
                    <a16:creationId xmlns:a16="http://schemas.microsoft.com/office/drawing/2014/main" id="{8889B558-5BB2-8848-AF6C-2AD7760FDFB1}"/>
                  </a:ext>
                </a:extLst>
              </p14:cNvPr>
              <p14:cNvContentPartPr/>
              <p14:nvPr/>
            </p14:nvContentPartPr>
            <p14:xfrm>
              <a:off x="6540802" y="3291916"/>
              <a:ext cx="360" cy="360"/>
            </p14:xfrm>
          </p:contentPart>
        </mc:Choice>
        <mc:Fallback xmlns="">
          <p:pic>
            <p:nvPicPr>
              <p:cNvPr id="362" name="Ink 361">
                <a:extLst>
                  <a:ext uri="{FF2B5EF4-FFF2-40B4-BE49-F238E27FC236}">
                    <a16:creationId xmlns:a16="http://schemas.microsoft.com/office/drawing/2014/main" id="{8889B558-5BB2-8848-AF6C-2AD7760FDFB1}"/>
                  </a:ext>
                </a:extLst>
              </p:cNvPr>
              <p:cNvPicPr/>
              <p:nvPr/>
            </p:nvPicPr>
            <p:blipFill>
              <a:blip r:embed="rId4"/>
              <a:stretch>
                <a:fillRect/>
              </a:stretch>
            </p:blipFill>
            <p:spPr>
              <a:xfrm>
                <a:off x="6531802" y="3283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363" name="Ink 362">
                <a:extLst>
                  <a:ext uri="{FF2B5EF4-FFF2-40B4-BE49-F238E27FC236}">
                    <a16:creationId xmlns:a16="http://schemas.microsoft.com/office/drawing/2014/main" id="{AFACE089-D7F1-E94A-ADCD-2E964AAF984D}"/>
                  </a:ext>
                </a:extLst>
              </p14:cNvPr>
              <p14:cNvContentPartPr/>
              <p14:nvPr/>
            </p14:nvContentPartPr>
            <p14:xfrm>
              <a:off x="6580762" y="3215956"/>
              <a:ext cx="3240" cy="360"/>
            </p14:xfrm>
          </p:contentPart>
        </mc:Choice>
        <mc:Fallback xmlns="">
          <p:pic>
            <p:nvPicPr>
              <p:cNvPr id="363" name="Ink 362">
                <a:extLst>
                  <a:ext uri="{FF2B5EF4-FFF2-40B4-BE49-F238E27FC236}">
                    <a16:creationId xmlns:a16="http://schemas.microsoft.com/office/drawing/2014/main" id="{AFACE089-D7F1-E94A-ADCD-2E964AAF984D}"/>
                  </a:ext>
                </a:extLst>
              </p:cNvPr>
              <p:cNvPicPr/>
              <p:nvPr/>
            </p:nvPicPr>
            <p:blipFill>
              <a:blip r:embed="rId39"/>
              <a:stretch>
                <a:fillRect/>
              </a:stretch>
            </p:blipFill>
            <p:spPr>
              <a:xfrm>
                <a:off x="6571762" y="32073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364" name="Ink 363">
                <a:extLst>
                  <a:ext uri="{FF2B5EF4-FFF2-40B4-BE49-F238E27FC236}">
                    <a16:creationId xmlns:a16="http://schemas.microsoft.com/office/drawing/2014/main" id="{AE9066CE-4C67-484B-B481-88A26502B673}"/>
                  </a:ext>
                </a:extLst>
              </p14:cNvPr>
              <p14:cNvContentPartPr/>
              <p14:nvPr/>
            </p14:nvContentPartPr>
            <p14:xfrm>
              <a:off x="6846802" y="3205516"/>
              <a:ext cx="360" cy="360"/>
            </p14:xfrm>
          </p:contentPart>
        </mc:Choice>
        <mc:Fallback xmlns="">
          <p:pic>
            <p:nvPicPr>
              <p:cNvPr id="364" name="Ink 363">
                <a:extLst>
                  <a:ext uri="{FF2B5EF4-FFF2-40B4-BE49-F238E27FC236}">
                    <a16:creationId xmlns:a16="http://schemas.microsoft.com/office/drawing/2014/main" id="{AE9066CE-4C67-484B-B481-88A26502B673}"/>
                  </a:ext>
                </a:extLst>
              </p:cNvPr>
              <p:cNvPicPr/>
              <p:nvPr/>
            </p:nvPicPr>
            <p:blipFill>
              <a:blip r:embed="rId4"/>
              <a:stretch>
                <a:fillRect/>
              </a:stretch>
            </p:blipFill>
            <p:spPr>
              <a:xfrm>
                <a:off x="6838162" y="319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365" name="Ink 364">
                <a:extLst>
                  <a:ext uri="{FF2B5EF4-FFF2-40B4-BE49-F238E27FC236}">
                    <a16:creationId xmlns:a16="http://schemas.microsoft.com/office/drawing/2014/main" id="{4AA5081D-7386-B744-B914-0F802BC8B425}"/>
                  </a:ext>
                </a:extLst>
              </p14:cNvPr>
              <p14:cNvContentPartPr/>
              <p14:nvPr/>
            </p14:nvContentPartPr>
            <p14:xfrm>
              <a:off x="7239202" y="3187156"/>
              <a:ext cx="360" cy="360"/>
            </p14:xfrm>
          </p:contentPart>
        </mc:Choice>
        <mc:Fallback xmlns="">
          <p:pic>
            <p:nvPicPr>
              <p:cNvPr id="365" name="Ink 364">
                <a:extLst>
                  <a:ext uri="{FF2B5EF4-FFF2-40B4-BE49-F238E27FC236}">
                    <a16:creationId xmlns:a16="http://schemas.microsoft.com/office/drawing/2014/main" id="{4AA5081D-7386-B744-B914-0F802BC8B425}"/>
                  </a:ext>
                </a:extLst>
              </p:cNvPr>
              <p:cNvPicPr/>
              <p:nvPr/>
            </p:nvPicPr>
            <p:blipFill>
              <a:blip r:embed="rId4"/>
              <a:stretch>
                <a:fillRect/>
              </a:stretch>
            </p:blipFill>
            <p:spPr>
              <a:xfrm>
                <a:off x="7230562" y="3178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366" name="Ink 365">
                <a:extLst>
                  <a:ext uri="{FF2B5EF4-FFF2-40B4-BE49-F238E27FC236}">
                    <a16:creationId xmlns:a16="http://schemas.microsoft.com/office/drawing/2014/main" id="{52780812-1DDE-3847-885A-609531204EF7}"/>
                  </a:ext>
                </a:extLst>
              </p14:cNvPr>
              <p14:cNvContentPartPr/>
              <p14:nvPr/>
            </p14:nvContentPartPr>
            <p14:xfrm>
              <a:off x="7358722" y="3187156"/>
              <a:ext cx="360" cy="360"/>
            </p14:xfrm>
          </p:contentPart>
        </mc:Choice>
        <mc:Fallback xmlns="">
          <p:pic>
            <p:nvPicPr>
              <p:cNvPr id="366" name="Ink 365">
                <a:extLst>
                  <a:ext uri="{FF2B5EF4-FFF2-40B4-BE49-F238E27FC236}">
                    <a16:creationId xmlns:a16="http://schemas.microsoft.com/office/drawing/2014/main" id="{52780812-1DDE-3847-885A-609531204EF7}"/>
                  </a:ext>
                </a:extLst>
              </p:cNvPr>
              <p:cNvPicPr/>
              <p:nvPr/>
            </p:nvPicPr>
            <p:blipFill>
              <a:blip r:embed="rId4"/>
              <a:stretch>
                <a:fillRect/>
              </a:stretch>
            </p:blipFill>
            <p:spPr>
              <a:xfrm>
                <a:off x="7350082" y="3178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367" name="Ink 366">
                <a:extLst>
                  <a:ext uri="{FF2B5EF4-FFF2-40B4-BE49-F238E27FC236}">
                    <a16:creationId xmlns:a16="http://schemas.microsoft.com/office/drawing/2014/main" id="{751B4EC9-4EA3-B94F-A8A0-D8564C85FDEE}"/>
                  </a:ext>
                </a:extLst>
              </p14:cNvPr>
              <p14:cNvContentPartPr/>
              <p14:nvPr/>
            </p14:nvContentPartPr>
            <p14:xfrm>
              <a:off x="7336762" y="3312796"/>
              <a:ext cx="360" cy="360"/>
            </p14:xfrm>
          </p:contentPart>
        </mc:Choice>
        <mc:Fallback xmlns="">
          <p:pic>
            <p:nvPicPr>
              <p:cNvPr id="367" name="Ink 366">
                <a:extLst>
                  <a:ext uri="{FF2B5EF4-FFF2-40B4-BE49-F238E27FC236}">
                    <a16:creationId xmlns:a16="http://schemas.microsoft.com/office/drawing/2014/main" id="{751B4EC9-4EA3-B94F-A8A0-D8564C85FDEE}"/>
                  </a:ext>
                </a:extLst>
              </p:cNvPr>
              <p:cNvPicPr/>
              <p:nvPr/>
            </p:nvPicPr>
            <p:blipFill>
              <a:blip r:embed="rId4"/>
              <a:stretch>
                <a:fillRect/>
              </a:stretch>
            </p:blipFill>
            <p:spPr>
              <a:xfrm>
                <a:off x="7328122" y="3304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68" name="Ink 367">
                <a:extLst>
                  <a:ext uri="{FF2B5EF4-FFF2-40B4-BE49-F238E27FC236}">
                    <a16:creationId xmlns:a16="http://schemas.microsoft.com/office/drawing/2014/main" id="{37C3EB49-5CF4-6146-8107-6B7EBF780924}"/>
                  </a:ext>
                </a:extLst>
              </p14:cNvPr>
              <p14:cNvContentPartPr/>
              <p14:nvPr/>
            </p14:nvContentPartPr>
            <p14:xfrm>
              <a:off x="7194922" y="3312796"/>
              <a:ext cx="360" cy="360"/>
            </p14:xfrm>
          </p:contentPart>
        </mc:Choice>
        <mc:Fallback xmlns="">
          <p:pic>
            <p:nvPicPr>
              <p:cNvPr id="368" name="Ink 367">
                <a:extLst>
                  <a:ext uri="{FF2B5EF4-FFF2-40B4-BE49-F238E27FC236}">
                    <a16:creationId xmlns:a16="http://schemas.microsoft.com/office/drawing/2014/main" id="{37C3EB49-5CF4-6146-8107-6B7EBF780924}"/>
                  </a:ext>
                </a:extLst>
              </p:cNvPr>
              <p:cNvPicPr/>
              <p:nvPr/>
            </p:nvPicPr>
            <p:blipFill>
              <a:blip r:embed="rId4"/>
              <a:stretch>
                <a:fillRect/>
              </a:stretch>
            </p:blipFill>
            <p:spPr>
              <a:xfrm>
                <a:off x="7185922" y="3304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369" name="Ink 368">
                <a:extLst>
                  <a:ext uri="{FF2B5EF4-FFF2-40B4-BE49-F238E27FC236}">
                    <a16:creationId xmlns:a16="http://schemas.microsoft.com/office/drawing/2014/main" id="{8FCE66F7-47C3-884B-996F-6260815BDDE7}"/>
                  </a:ext>
                </a:extLst>
              </p14:cNvPr>
              <p14:cNvContentPartPr/>
              <p14:nvPr/>
            </p14:nvContentPartPr>
            <p14:xfrm>
              <a:off x="7169002" y="3220276"/>
              <a:ext cx="360" cy="360"/>
            </p14:xfrm>
          </p:contentPart>
        </mc:Choice>
        <mc:Fallback xmlns="">
          <p:pic>
            <p:nvPicPr>
              <p:cNvPr id="369" name="Ink 368">
                <a:extLst>
                  <a:ext uri="{FF2B5EF4-FFF2-40B4-BE49-F238E27FC236}">
                    <a16:creationId xmlns:a16="http://schemas.microsoft.com/office/drawing/2014/main" id="{8FCE66F7-47C3-884B-996F-6260815BDDE7}"/>
                  </a:ext>
                </a:extLst>
              </p:cNvPr>
              <p:cNvPicPr/>
              <p:nvPr/>
            </p:nvPicPr>
            <p:blipFill>
              <a:blip r:embed="rId4"/>
              <a:stretch>
                <a:fillRect/>
              </a:stretch>
            </p:blipFill>
            <p:spPr>
              <a:xfrm>
                <a:off x="7160002" y="321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70" name="Ink 369">
                <a:extLst>
                  <a:ext uri="{FF2B5EF4-FFF2-40B4-BE49-F238E27FC236}">
                    <a16:creationId xmlns:a16="http://schemas.microsoft.com/office/drawing/2014/main" id="{19AE607F-CB39-1C47-8AB1-87BE34AB79C8}"/>
                  </a:ext>
                </a:extLst>
              </p14:cNvPr>
              <p14:cNvContentPartPr/>
              <p14:nvPr/>
            </p14:nvContentPartPr>
            <p14:xfrm>
              <a:off x="7059562" y="3220996"/>
              <a:ext cx="360" cy="360"/>
            </p14:xfrm>
          </p:contentPart>
        </mc:Choice>
        <mc:Fallback xmlns="">
          <p:pic>
            <p:nvPicPr>
              <p:cNvPr id="370" name="Ink 369">
                <a:extLst>
                  <a:ext uri="{FF2B5EF4-FFF2-40B4-BE49-F238E27FC236}">
                    <a16:creationId xmlns:a16="http://schemas.microsoft.com/office/drawing/2014/main" id="{19AE607F-CB39-1C47-8AB1-87BE34AB79C8}"/>
                  </a:ext>
                </a:extLst>
              </p:cNvPr>
              <p:cNvPicPr/>
              <p:nvPr/>
            </p:nvPicPr>
            <p:blipFill>
              <a:blip r:embed="rId4"/>
              <a:stretch>
                <a:fillRect/>
              </a:stretch>
            </p:blipFill>
            <p:spPr>
              <a:xfrm>
                <a:off x="7050922" y="3212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371" name="Ink 370">
                <a:extLst>
                  <a:ext uri="{FF2B5EF4-FFF2-40B4-BE49-F238E27FC236}">
                    <a16:creationId xmlns:a16="http://schemas.microsoft.com/office/drawing/2014/main" id="{9A20E569-EA55-4842-8770-1201232674B9}"/>
                  </a:ext>
                </a:extLst>
              </p14:cNvPr>
              <p14:cNvContentPartPr/>
              <p14:nvPr/>
            </p14:nvContentPartPr>
            <p14:xfrm>
              <a:off x="6512002" y="2784676"/>
              <a:ext cx="360" cy="360"/>
            </p14:xfrm>
          </p:contentPart>
        </mc:Choice>
        <mc:Fallback xmlns="">
          <p:pic>
            <p:nvPicPr>
              <p:cNvPr id="371" name="Ink 370">
                <a:extLst>
                  <a:ext uri="{FF2B5EF4-FFF2-40B4-BE49-F238E27FC236}">
                    <a16:creationId xmlns:a16="http://schemas.microsoft.com/office/drawing/2014/main" id="{9A20E569-EA55-4842-8770-1201232674B9}"/>
                  </a:ext>
                </a:extLst>
              </p:cNvPr>
              <p:cNvPicPr/>
              <p:nvPr/>
            </p:nvPicPr>
            <p:blipFill>
              <a:blip r:embed="rId4"/>
              <a:stretch>
                <a:fillRect/>
              </a:stretch>
            </p:blipFill>
            <p:spPr>
              <a:xfrm>
                <a:off x="6503002" y="2776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72" name="Ink 371">
                <a:extLst>
                  <a:ext uri="{FF2B5EF4-FFF2-40B4-BE49-F238E27FC236}">
                    <a16:creationId xmlns:a16="http://schemas.microsoft.com/office/drawing/2014/main" id="{26CF0D0E-7C29-4248-BD10-813A1CA5CEC0}"/>
                  </a:ext>
                </a:extLst>
              </p14:cNvPr>
              <p14:cNvContentPartPr/>
              <p14:nvPr/>
            </p14:nvContentPartPr>
            <p14:xfrm>
              <a:off x="6739522" y="2784676"/>
              <a:ext cx="360" cy="360"/>
            </p14:xfrm>
          </p:contentPart>
        </mc:Choice>
        <mc:Fallback xmlns="">
          <p:pic>
            <p:nvPicPr>
              <p:cNvPr id="372" name="Ink 371">
                <a:extLst>
                  <a:ext uri="{FF2B5EF4-FFF2-40B4-BE49-F238E27FC236}">
                    <a16:creationId xmlns:a16="http://schemas.microsoft.com/office/drawing/2014/main" id="{26CF0D0E-7C29-4248-BD10-813A1CA5CEC0}"/>
                  </a:ext>
                </a:extLst>
              </p:cNvPr>
              <p:cNvPicPr/>
              <p:nvPr/>
            </p:nvPicPr>
            <p:blipFill>
              <a:blip r:embed="rId4"/>
              <a:stretch>
                <a:fillRect/>
              </a:stretch>
            </p:blipFill>
            <p:spPr>
              <a:xfrm>
                <a:off x="6730882" y="2776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373" name="Ink 372">
                <a:extLst>
                  <a:ext uri="{FF2B5EF4-FFF2-40B4-BE49-F238E27FC236}">
                    <a16:creationId xmlns:a16="http://schemas.microsoft.com/office/drawing/2014/main" id="{B651083E-B845-4C4C-9016-A190F17C6CC3}"/>
                  </a:ext>
                </a:extLst>
              </p14:cNvPr>
              <p14:cNvContentPartPr/>
              <p14:nvPr/>
            </p14:nvContentPartPr>
            <p14:xfrm>
              <a:off x="6644122" y="2796556"/>
              <a:ext cx="360" cy="360"/>
            </p14:xfrm>
          </p:contentPart>
        </mc:Choice>
        <mc:Fallback xmlns="">
          <p:pic>
            <p:nvPicPr>
              <p:cNvPr id="373" name="Ink 372">
                <a:extLst>
                  <a:ext uri="{FF2B5EF4-FFF2-40B4-BE49-F238E27FC236}">
                    <a16:creationId xmlns:a16="http://schemas.microsoft.com/office/drawing/2014/main" id="{B651083E-B845-4C4C-9016-A190F17C6CC3}"/>
                  </a:ext>
                </a:extLst>
              </p:cNvPr>
              <p:cNvPicPr/>
              <p:nvPr/>
            </p:nvPicPr>
            <p:blipFill>
              <a:blip r:embed="rId4"/>
              <a:stretch>
                <a:fillRect/>
              </a:stretch>
            </p:blipFill>
            <p:spPr>
              <a:xfrm>
                <a:off x="6635122" y="2787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374" name="Ink 373">
                <a:extLst>
                  <a:ext uri="{FF2B5EF4-FFF2-40B4-BE49-F238E27FC236}">
                    <a16:creationId xmlns:a16="http://schemas.microsoft.com/office/drawing/2014/main" id="{115F239C-CD3D-9C46-8E5A-83896921FF18}"/>
                  </a:ext>
                </a:extLst>
              </p14:cNvPr>
              <p14:cNvContentPartPr/>
              <p14:nvPr/>
            </p14:nvContentPartPr>
            <p14:xfrm>
              <a:off x="6536482" y="2920036"/>
              <a:ext cx="360" cy="360"/>
            </p14:xfrm>
          </p:contentPart>
        </mc:Choice>
        <mc:Fallback xmlns="">
          <p:pic>
            <p:nvPicPr>
              <p:cNvPr id="374" name="Ink 373">
                <a:extLst>
                  <a:ext uri="{FF2B5EF4-FFF2-40B4-BE49-F238E27FC236}">
                    <a16:creationId xmlns:a16="http://schemas.microsoft.com/office/drawing/2014/main" id="{115F239C-CD3D-9C46-8E5A-83896921FF18}"/>
                  </a:ext>
                </a:extLst>
              </p:cNvPr>
              <p:cNvPicPr/>
              <p:nvPr/>
            </p:nvPicPr>
            <p:blipFill>
              <a:blip r:embed="rId4"/>
              <a:stretch>
                <a:fillRect/>
              </a:stretch>
            </p:blipFill>
            <p:spPr>
              <a:xfrm>
                <a:off x="6527842" y="2911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375" name="Ink 374">
                <a:extLst>
                  <a:ext uri="{FF2B5EF4-FFF2-40B4-BE49-F238E27FC236}">
                    <a16:creationId xmlns:a16="http://schemas.microsoft.com/office/drawing/2014/main" id="{87DD2B69-097B-5C44-82A5-71C88992DCB8}"/>
                  </a:ext>
                </a:extLst>
              </p14:cNvPr>
              <p14:cNvContentPartPr/>
              <p14:nvPr/>
            </p14:nvContentPartPr>
            <p14:xfrm>
              <a:off x="6480682" y="2889436"/>
              <a:ext cx="360" cy="360"/>
            </p14:xfrm>
          </p:contentPart>
        </mc:Choice>
        <mc:Fallback xmlns="">
          <p:pic>
            <p:nvPicPr>
              <p:cNvPr id="375" name="Ink 374">
                <a:extLst>
                  <a:ext uri="{FF2B5EF4-FFF2-40B4-BE49-F238E27FC236}">
                    <a16:creationId xmlns:a16="http://schemas.microsoft.com/office/drawing/2014/main" id="{87DD2B69-097B-5C44-82A5-71C88992DCB8}"/>
                  </a:ext>
                </a:extLst>
              </p:cNvPr>
              <p:cNvPicPr/>
              <p:nvPr/>
            </p:nvPicPr>
            <p:blipFill>
              <a:blip r:embed="rId4"/>
              <a:stretch>
                <a:fillRect/>
              </a:stretch>
            </p:blipFill>
            <p:spPr>
              <a:xfrm>
                <a:off x="6471682" y="2880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376" name="Ink 375">
                <a:extLst>
                  <a:ext uri="{FF2B5EF4-FFF2-40B4-BE49-F238E27FC236}">
                    <a16:creationId xmlns:a16="http://schemas.microsoft.com/office/drawing/2014/main" id="{374D3359-C74F-414A-8B79-CD03D4B51EEE}"/>
                  </a:ext>
                </a:extLst>
              </p14:cNvPr>
              <p14:cNvContentPartPr/>
              <p14:nvPr/>
            </p14:nvContentPartPr>
            <p14:xfrm>
              <a:off x="6068482" y="2390476"/>
              <a:ext cx="360" cy="360"/>
            </p14:xfrm>
          </p:contentPart>
        </mc:Choice>
        <mc:Fallback xmlns="">
          <p:pic>
            <p:nvPicPr>
              <p:cNvPr id="376" name="Ink 375">
                <a:extLst>
                  <a:ext uri="{FF2B5EF4-FFF2-40B4-BE49-F238E27FC236}">
                    <a16:creationId xmlns:a16="http://schemas.microsoft.com/office/drawing/2014/main" id="{374D3359-C74F-414A-8B79-CD03D4B51EEE}"/>
                  </a:ext>
                </a:extLst>
              </p:cNvPr>
              <p:cNvPicPr/>
              <p:nvPr/>
            </p:nvPicPr>
            <p:blipFill>
              <a:blip r:embed="rId4"/>
              <a:stretch>
                <a:fillRect/>
              </a:stretch>
            </p:blipFill>
            <p:spPr>
              <a:xfrm>
                <a:off x="6059482" y="2381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377" name="Ink 376">
                <a:extLst>
                  <a:ext uri="{FF2B5EF4-FFF2-40B4-BE49-F238E27FC236}">
                    <a16:creationId xmlns:a16="http://schemas.microsoft.com/office/drawing/2014/main" id="{B43C493C-240A-484D-BD30-F2DD579435E6}"/>
                  </a:ext>
                </a:extLst>
              </p14:cNvPr>
              <p14:cNvContentPartPr/>
              <p14:nvPr/>
            </p14:nvContentPartPr>
            <p14:xfrm>
              <a:off x="5862922" y="2390476"/>
              <a:ext cx="360" cy="360"/>
            </p14:xfrm>
          </p:contentPart>
        </mc:Choice>
        <mc:Fallback xmlns="">
          <p:pic>
            <p:nvPicPr>
              <p:cNvPr id="377" name="Ink 376">
                <a:extLst>
                  <a:ext uri="{FF2B5EF4-FFF2-40B4-BE49-F238E27FC236}">
                    <a16:creationId xmlns:a16="http://schemas.microsoft.com/office/drawing/2014/main" id="{B43C493C-240A-484D-BD30-F2DD579435E6}"/>
                  </a:ext>
                </a:extLst>
              </p:cNvPr>
              <p:cNvPicPr/>
              <p:nvPr/>
            </p:nvPicPr>
            <p:blipFill>
              <a:blip r:embed="rId4"/>
              <a:stretch>
                <a:fillRect/>
              </a:stretch>
            </p:blipFill>
            <p:spPr>
              <a:xfrm>
                <a:off x="5853922" y="2381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78" name="Ink 377">
                <a:extLst>
                  <a:ext uri="{FF2B5EF4-FFF2-40B4-BE49-F238E27FC236}">
                    <a16:creationId xmlns:a16="http://schemas.microsoft.com/office/drawing/2014/main" id="{7DEA46D6-1540-184E-A0AB-D6A8F6373C4B}"/>
                  </a:ext>
                </a:extLst>
              </p14:cNvPr>
              <p14:cNvContentPartPr/>
              <p14:nvPr/>
            </p14:nvContentPartPr>
            <p14:xfrm>
              <a:off x="6025282" y="2387236"/>
              <a:ext cx="360" cy="360"/>
            </p14:xfrm>
          </p:contentPart>
        </mc:Choice>
        <mc:Fallback xmlns="">
          <p:pic>
            <p:nvPicPr>
              <p:cNvPr id="378" name="Ink 377">
                <a:extLst>
                  <a:ext uri="{FF2B5EF4-FFF2-40B4-BE49-F238E27FC236}">
                    <a16:creationId xmlns:a16="http://schemas.microsoft.com/office/drawing/2014/main" id="{7DEA46D6-1540-184E-A0AB-D6A8F6373C4B}"/>
                  </a:ext>
                </a:extLst>
              </p:cNvPr>
              <p:cNvPicPr/>
              <p:nvPr/>
            </p:nvPicPr>
            <p:blipFill>
              <a:blip r:embed="rId4"/>
              <a:stretch>
                <a:fillRect/>
              </a:stretch>
            </p:blipFill>
            <p:spPr>
              <a:xfrm>
                <a:off x="6016282" y="2378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79" name="Ink 378">
                <a:extLst>
                  <a:ext uri="{FF2B5EF4-FFF2-40B4-BE49-F238E27FC236}">
                    <a16:creationId xmlns:a16="http://schemas.microsoft.com/office/drawing/2014/main" id="{D3CCCB36-9183-1642-BFDA-6A2EC932DBE3}"/>
                  </a:ext>
                </a:extLst>
              </p14:cNvPr>
              <p14:cNvContentPartPr/>
              <p14:nvPr/>
            </p14:nvContentPartPr>
            <p14:xfrm>
              <a:off x="5916562" y="2396956"/>
              <a:ext cx="360" cy="360"/>
            </p14:xfrm>
          </p:contentPart>
        </mc:Choice>
        <mc:Fallback xmlns="">
          <p:pic>
            <p:nvPicPr>
              <p:cNvPr id="379" name="Ink 378">
                <a:extLst>
                  <a:ext uri="{FF2B5EF4-FFF2-40B4-BE49-F238E27FC236}">
                    <a16:creationId xmlns:a16="http://schemas.microsoft.com/office/drawing/2014/main" id="{D3CCCB36-9183-1642-BFDA-6A2EC932DBE3}"/>
                  </a:ext>
                </a:extLst>
              </p:cNvPr>
              <p:cNvPicPr/>
              <p:nvPr/>
            </p:nvPicPr>
            <p:blipFill>
              <a:blip r:embed="rId4"/>
              <a:stretch>
                <a:fillRect/>
              </a:stretch>
            </p:blipFill>
            <p:spPr>
              <a:xfrm>
                <a:off x="5907562" y="2387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80" name="Ink 379">
                <a:extLst>
                  <a:ext uri="{FF2B5EF4-FFF2-40B4-BE49-F238E27FC236}">
                    <a16:creationId xmlns:a16="http://schemas.microsoft.com/office/drawing/2014/main" id="{3D22A15A-D05A-D74E-A087-603C7C11CCA6}"/>
                  </a:ext>
                </a:extLst>
              </p14:cNvPr>
              <p14:cNvContentPartPr/>
              <p14:nvPr/>
            </p14:nvContentPartPr>
            <p14:xfrm>
              <a:off x="5858602" y="2520796"/>
              <a:ext cx="360" cy="360"/>
            </p14:xfrm>
          </p:contentPart>
        </mc:Choice>
        <mc:Fallback xmlns="">
          <p:pic>
            <p:nvPicPr>
              <p:cNvPr id="380" name="Ink 379">
                <a:extLst>
                  <a:ext uri="{FF2B5EF4-FFF2-40B4-BE49-F238E27FC236}">
                    <a16:creationId xmlns:a16="http://schemas.microsoft.com/office/drawing/2014/main" id="{3D22A15A-D05A-D74E-A087-603C7C11CCA6}"/>
                  </a:ext>
                </a:extLst>
              </p:cNvPr>
              <p:cNvPicPr/>
              <p:nvPr/>
            </p:nvPicPr>
            <p:blipFill>
              <a:blip r:embed="rId4"/>
              <a:stretch>
                <a:fillRect/>
              </a:stretch>
            </p:blipFill>
            <p:spPr>
              <a:xfrm>
                <a:off x="5849602" y="2511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81" name="Ink 380">
                <a:extLst>
                  <a:ext uri="{FF2B5EF4-FFF2-40B4-BE49-F238E27FC236}">
                    <a16:creationId xmlns:a16="http://schemas.microsoft.com/office/drawing/2014/main" id="{E338E92F-A9DC-6843-AFE2-67A381DA81B6}"/>
                  </a:ext>
                </a:extLst>
              </p14:cNvPr>
              <p14:cNvContentPartPr/>
              <p14:nvPr/>
            </p14:nvContentPartPr>
            <p14:xfrm>
              <a:off x="6096202" y="2520796"/>
              <a:ext cx="360" cy="360"/>
            </p14:xfrm>
          </p:contentPart>
        </mc:Choice>
        <mc:Fallback xmlns="">
          <p:pic>
            <p:nvPicPr>
              <p:cNvPr id="381" name="Ink 380">
                <a:extLst>
                  <a:ext uri="{FF2B5EF4-FFF2-40B4-BE49-F238E27FC236}">
                    <a16:creationId xmlns:a16="http://schemas.microsoft.com/office/drawing/2014/main" id="{E338E92F-A9DC-6843-AFE2-67A381DA81B6}"/>
                  </a:ext>
                </a:extLst>
              </p:cNvPr>
              <p:cNvPicPr/>
              <p:nvPr/>
            </p:nvPicPr>
            <p:blipFill>
              <a:blip r:embed="rId4"/>
              <a:stretch>
                <a:fillRect/>
              </a:stretch>
            </p:blipFill>
            <p:spPr>
              <a:xfrm>
                <a:off x="6087202" y="2511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82" name="Ink 381">
                <a:extLst>
                  <a:ext uri="{FF2B5EF4-FFF2-40B4-BE49-F238E27FC236}">
                    <a16:creationId xmlns:a16="http://schemas.microsoft.com/office/drawing/2014/main" id="{2EBAF38C-A167-4A45-A9CC-4DF6D4916C37}"/>
                  </a:ext>
                </a:extLst>
              </p14:cNvPr>
              <p14:cNvContentPartPr/>
              <p14:nvPr/>
            </p14:nvContentPartPr>
            <p14:xfrm>
              <a:off x="6038602" y="1718716"/>
              <a:ext cx="360" cy="360"/>
            </p14:xfrm>
          </p:contentPart>
        </mc:Choice>
        <mc:Fallback xmlns="">
          <p:pic>
            <p:nvPicPr>
              <p:cNvPr id="382" name="Ink 381">
                <a:extLst>
                  <a:ext uri="{FF2B5EF4-FFF2-40B4-BE49-F238E27FC236}">
                    <a16:creationId xmlns:a16="http://schemas.microsoft.com/office/drawing/2014/main" id="{2EBAF38C-A167-4A45-A9CC-4DF6D4916C37}"/>
                  </a:ext>
                </a:extLst>
              </p:cNvPr>
              <p:cNvPicPr/>
              <p:nvPr/>
            </p:nvPicPr>
            <p:blipFill>
              <a:blip r:embed="rId4"/>
              <a:stretch>
                <a:fillRect/>
              </a:stretch>
            </p:blipFill>
            <p:spPr>
              <a:xfrm>
                <a:off x="6029962" y="1710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83" name="Ink 382">
                <a:extLst>
                  <a:ext uri="{FF2B5EF4-FFF2-40B4-BE49-F238E27FC236}">
                    <a16:creationId xmlns:a16="http://schemas.microsoft.com/office/drawing/2014/main" id="{3C3A7312-10B3-7D45-AD22-58AB2F14369B}"/>
                  </a:ext>
                </a:extLst>
              </p14:cNvPr>
              <p14:cNvContentPartPr/>
              <p14:nvPr/>
            </p14:nvContentPartPr>
            <p14:xfrm>
              <a:off x="6133282" y="1718716"/>
              <a:ext cx="360" cy="360"/>
            </p14:xfrm>
          </p:contentPart>
        </mc:Choice>
        <mc:Fallback xmlns="">
          <p:pic>
            <p:nvPicPr>
              <p:cNvPr id="383" name="Ink 382">
                <a:extLst>
                  <a:ext uri="{FF2B5EF4-FFF2-40B4-BE49-F238E27FC236}">
                    <a16:creationId xmlns:a16="http://schemas.microsoft.com/office/drawing/2014/main" id="{3C3A7312-10B3-7D45-AD22-58AB2F14369B}"/>
                  </a:ext>
                </a:extLst>
              </p:cNvPr>
              <p:cNvPicPr/>
              <p:nvPr/>
            </p:nvPicPr>
            <p:blipFill>
              <a:blip r:embed="rId4"/>
              <a:stretch>
                <a:fillRect/>
              </a:stretch>
            </p:blipFill>
            <p:spPr>
              <a:xfrm>
                <a:off x="6124642" y="1710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84" name="Ink 383">
                <a:extLst>
                  <a:ext uri="{FF2B5EF4-FFF2-40B4-BE49-F238E27FC236}">
                    <a16:creationId xmlns:a16="http://schemas.microsoft.com/office/drawing/2014/main" id="{2974E3D9-1C9F-664F-AF67-8FB7DC2C33A7}"/>
                  </a:ext>
                </a:extLst>
              </p14:cNvPr>
              <p14:cNvContentPartPr/>
              <p14:nvPr/>
            </p14:nvContentPartPr>
            <p14:xfrm>
              <a:off x="6148762" y="1786396"/>
              <a:ext cx="3240" cy="360"/>
            </p14:xfrm>
          </p:contentPart>
        </mc:Choice>
        <mc:Fallback xmlns="">
          <p:pic>
            <p:nvPicPr>
              <p:cNvPr id="384" name="Ink 383">
                <a:extLst>
                  <a:ext uri="{FF2B5EF4-FFF2-40B4-BE49-F238E27FC236}">
                    <a16:creationId xmlns:a16="http://schemas.microsoft.com/office/drawing/2014/main" id="{2974E3D9-1C9F-664F-AF67-8FB7DC2C33A7}"/>
                  </a:ext>
                </a:extLst>
              </p:cNvPr>
              <p:cNvPicPr/>
              <p:nvPr/>
            </p:nvPicPr>
            <p:blipFill>
              <a:blip r:embed="rId39"/>
              <a:stretch>
                <a:fillRect/>
              </a:stretch>
            </p:blipFill>
            <p:spPr>
              <a:xfrm>
                <a:off x="6140122" y="17773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85" name="Ink 384">
                <a:extLst>
                  <a:ext uri="{FF2B5EF4-FFF2-40B4-BE49-F238E27FC236}">
                    <a16:creationId xmlns:a16="http://schemas.microsoft.com/office/drawing/2014/main" id="{957E7C01-4689-3B4B-9E4D-191AA77F8E4C}"/>
                  </a:ext>
                </a:extLst>
              </p14:cNvPr>
              <p14:cNvContentPartPr/>
              <p14:nvPr/>
            </p14:nvContentPartPr>
            <p14:xfrm>
              <a:off x="6221842" y="1786396"/>
              <a:ext cx="360" cy="360"/>
            </p14:xfrm>
          </p:contentPart>
        </mc:Choice>
        <mc:Fallback xmlns="">
          <p:pic>
            <p:nvPicPr>
              <p:cNvPr id="385" name="Ink 384">
                <a:extLst>
                  <a:ext uri="{FF2B5EF4-FFF2-40B4-BE49-F238E27FC236}">
                    <a16:creationId xmlns:a16="http://schemas.microsoft.com/office/drawing/2014/main" id="{957E7C01-4689-3B4B-9E4D-191AA77F8E4C}"/>
                  </a:ext>
                </a:extLst>
              </p:cNvPr>
              <p:cNvPicPr/>
              <p:nvPr/>
            </p:nvPicPr>
            <p:blipFill>
              <a:blip r:embed="rId4"/>
              <a:stretch>
                <a:fillRect/>
              </a:stretch>
            </p:blipFill>
            <p:spPr>
              <a:xfrm>
                <a:off x="6213202" y="1777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86" name="Ink 385">
                <a:extLst>
                  <a:ext uri="{FF2B5EF4-FFF2-40B4-BE49-F238E27FC236}">
                    <a16:creationId xmlns:a16="http://schemas.microsoft.com/office/drawing/2014/main" id="{35586F62-9E36-544B-AA53-B7F74BFEC621}"/>
                  </a:ext>
                </a:extLst>
              </p14:cNvPr>
              <p14:cNvContentPartPr/>
              <p14:nvPr/>
            </p14:nvContentPartPr>
            <p14:xfrm>
              <a:off x="5946082" y="1800076"/>
              <a:ext cx="360" cy="360"/>
            </p14:xfrm>
          </p:contentPart>
        </mc:Choice>
        <mc:Fallback xmlns="">
          <p:pic>
            <p:nvPicPr>
              <p:cNvPr id="386" name="Ink 385">
                <a:extLst>
                  <a:ext uri="{FF2B5EF4-FFF2-40B4-BE49-F238E27FC236}">
                    <a16:creationId xmlns:a16="http://schemas.microsoft.com/office/drawing/2014/main" id="{35586F62-9E36-544B-AA53-B7F74BFEC621}"/>
                  </a:ext>
                </a:extLst>
              </p:cNvPr>
              <p:cNvPicPr/>
              <p:nvPr/>
            </p:nvPicPr>
            <p:blipFill>
              <a:blip r:embed="rId4"/>
              <a:stretch>
                <a:fillRect/>
              </a:stretch>
            </p:blipFill>
            <p:spPr>
              <a:xfrm>
                <a:off x="5937442" y="1791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87" name="Ink 386">
                <a:extLst>
                  <a:ext uri="{FF2B5EF4-FFF2-40B4-BE49-F238E27FC236}">
                    <a16:creationId xmlns:a16="http://schemas.microsoft.com/office/drawing/2014/main" id="{B286DD46-E577-A540-BD32-7BCECB698AEE}"/>
                  </a:ext>
                </a:extLst>
              </p14:cNvPr>
              <p14:cNvContentPartPr/>
              <p14:nvPr/>
            </p14:nvContentPartPr>
            <p14:xfrm>
              <a:off x="5880202" y="1660396"/>
              <a:ext cx="360" cy="360"/>
            </p14:xfrm>
          </p:contentPart>
        </mc:Choice>
        <mc:Fallback xmlns="">
          <p:pic>
            <p:nvPicPr>
              <p:cNvPr id="387" name="Ink 386">
                <a:extLst>
                  <a:ext uri="{FF2B5EF4-FFF2-40B4-BE49-F238E27FC236}">
                    <a16:creationId xmlns:a16="http://schemas.microsoft.com/office/drawing/2014/main" id="{B286DD46-E577-A540-BD32-7BCECB698AEE}"/>
                  </a:ext>
                </a:extLst>
              </p:cNvPr>
              <p:cNvPicPr/>
              <p:nvPr/>
            </p:nvPicPr>
            <p:blipFill>
              <a:blip r:embed="rId4"/>
              <a:stretch>
                <a:fillRect/>
              </a:stretch>
            </p:blipFill>
            <p:spPr>
              <a:xfrm>
                <a:off x="5871202" y="1651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88" name="Ink 387">
                <a:extLst>
                  <a:ext uri="{FF2B5EF4-FFF2-40B4-BE49-F238E27FC236}">
                    <a16:creationId xmlns:a16="http://schemas.microsoft.com/office/drawing/2014/main" id="{176D1F5E-DEF4-E749-971F-CFFCB8CA1ACB}"/>
                  </a:ext>
                </a:extLst>
              </p14:cNvPr>
              <p14:cNvContentPartPr/>
              <p14:nvPr/>
            </p14:nvContentPartPr>
            <p14:xfrm>
              <a:off x="6152722" y="1433236"/>
              <a:ext cx="360" cy="360"/>
            </p14:xfrm>
          </p:contentPart>
        </mc:Choice>
        <mc:Fallback xmlns="">
          <p:pic>
            <p:nvPicPr>
              <p:cNvPr id="388" name="Ink 387">
                <a:extLst>
                  <a:ext uri="{FF2B5EF4-FFF2-40B4-BE49-F238E27FC236}">
                    <a16:creationId xmlns:a16="http://schemas.microsoft.com/office/drawing/2014/main" id="{176D1F5E-DEF4-E749-971F-CFFCB8CA1ACB}"/>
                  </a:ext>
                </a:extLst>
              </p:cNvPr>
              <p:cNvPicPr/>
              <p:nvPr/>
            </p:nvPicPr>
            <p:blipFill>
              <a:blip r:embed="rId4"/>
              <a:stretch>
                <a:fillRect/>
              </a:stretch>
            </p:blipFill>
            <p:spPr>
              <a:xfrm>
                <a:off x="6144082" y="1424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389" name="Ink 388">
                <a:extLst>
                  <a:ext uri="{FF2B5EF4-FFF2-40B4-BE49-F238E27FC236}">
                    <a16:creationId xmlns:a16="http://schemas.microsoft.com/office/drawing/2014/main" id="{CE60ECFA-E2EA-E944-AF6B-94ED452CFBC6}"/>
                  </a:ext>
                </a:extLst>
              </p14:cNvPr>
              <p14:cNvContentPartPr/>
              <p14:nvPr/>
            </p14:nvContentPartPr>
            <p14:xfrm>
              <a:off x="5977402" y="1442236"/>
              <a:ext cx="3240" cy="360"/>
            </p14:xfrm>
          </p:contentPart>
        </mc:Choice>
        <mc:Fallback xmlns="">
          <p:pic>
            <p:nvPicPr>
              <p:cNvPr id="389" name="Ink 388">
                <a:extLst>
                  <a:ext uri="{FF2B5EF4-FFF2-40B4-BE49-F238E27FC236}">
                    <a16:creationId xmlns:a16="http://schemas.microsoft.com/office/drawing/2014/main" id="{CE60ECFA-E2EA-E944-AF6B-94ED452CFBC6}"/>
                  </a:ext>
                </a:extLst>
              </p:cNvPr>
              <p:cNvPicPr/>
              <p:nvPr/>
            </p:nvPicPr>
            <p:blipFill>
              <a:blip r:embed="rId39"/>
              <a:stretch>
                <a:fillRect/>
              </a:stretch>
            </p:blipFill>
            <p:spPr>
              <a:xfrm>
                <a:off x="5968402" y="14335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90" name="Ink 389">
                <a:extLst>
                  <a:ext uri="{FF2B5EF4-FFF2-40B4-BE49-F238E27FC236}">
                    <a16:creationId xmlns:a16="http://schemas.microsoft.com/office/drawing/2014/main" id="{24CD1FE8-C67B-7647-8727-3B84657817D6}"/>
                  </a:ext>
                </a:extLst>
              </p14:cNvPr>
              <p14:cNvContentPartPr/>
              <p14:nvPr/>
            </p14:nvContentPartPr>
            <p14:xfrm>
              <a:off x="5904322" y="1442236"/>
              <a:ext cx="360" cy="360"/>
            </p14:xfrm>
          </p:contentPart>
        </mc:Choice>
        <mc:Fallback xmlns="">
          <p:pic>
            <p:nvPicPr>
              <p:cNvPr id="390" name="Ink 389">
                <a:extLst>
                  <a:ext uri="{FF2B5EF4-FFF2-40B4-BE49-F238E27FC236}">
                    <a16:creationId xmlns:a16="http://schemas.microsoft.com/office/drawing/2014/main" id="{24CD1FE8-C67B-7647-8727-3B84657817D6}"/>
                  </a:ext>
                </a:extLst>
              </p:cNvPr>
              <p:cNvPicPr/>
              <p:nvPr/>
            </p:nvPicPr>
            <p:blipFill>
              <a:blip r:embed="rId4"/>
              <a:stretch>
                <a:fillRect/>
              </a:stretch>
            </p:blipFill>
            <p:spPr>
              <a:xfrm>
                <a:off x="5895322" y="1433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391" name="Ink 390">
                <a:extLst>
                  <a:ext uri="{FF2B5EF4-FFF2-40B4-BE49-F238E27FC236}">
                    <a16:creationId xmlns:a16="http://schemas.microsoft.com/office/drawing/2014/main" id="{CF7DC789-2530-D142-BA61-AE4772D9B181}"/>
                  </a:ext>
                </a:extLst>
              </p14:cNvPr>
              <p14:cNvContentPartPr/>
              <p14:nvPr/>
            </p14:nvContentPartPr>
            <p14:xfrm>
              <a:off x="5904322" y="1312276"/>
              <a:ext cx="360" cy="360"/>
            </p14:xfrm>
          </p:contentPart>
        </mc:Choice>
        <mc:Fallback xmlns="">
          <p:pic>
            <p:nvPicPr>
              <p:cNvPr id="391" name="Ink 390">
                <a:extLst>
                  <a:ext uri="{FF2B5EF4-FFF2-40B4-BE49-F238E27FC236}">
                    <a16:creationId xmlns:a16="http://schemas.microsoft.com/office/drawing/2014/main" id="{CF7DC789-2530-D142-BA61-AE4772D9B181}"/>
                  </a:ext>
                </a:extLst>
              </p:cNvPr>
              <p:cNvPicPr/>
              <p:nvPr/>
            </p:nvPicPr>
            <p:blipFill>
              <a:blip r:embed="rId4"/>
              <a:stretch>
                <a:fillRect/>
              </a:stretch>
            </p:blipFill>
            <p:spPr>
              <a:xfrm>
                <a:off x="5895322" y="1303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92" name="Ink 391">
                <a:extLst>
                  <a:ext uri="{FF2B5EF4-FFF2-40B4-BE49-F238E27FC236}">
                    <a16:creationId xmlns:a16="http://schemas.microsoft.com/office/drawing/2014/main" id="{1711E92A-A2C3-6840-8BB4-7AE048222D99}"/>
                  </a:ext>
                </a:extLst>
              </p14:cNvPr>
              <p14:cNvContentPartPr/>
              <p14:nvPr/>
            </p14:nvContentPartPr>
            <p14:xfrm>
              <a:off x="6049042" y="1290316"/>
              <a:ext cx="3240" cy="360"/>
            </p14:xfrm>
          </p:contentPart>
        </mc:Choice>
        <mc:Fallback xmlns="">
          <p:pic>
            <p:nvPicPr>
              <p:cNvPr id="392" name="Ink 391">
                <a:extLst>
                  <a:ext uri="{FF2B5EF4-FFF2-40B4-BE49-F238E27FC236}">
                    <a16:creationId xmlns:a16="http://schemas.microsoft.com/office/drawing/2014/main" id="{1711E92A-A2C3-6840-8BB4-7AE048222D99}"/>
                  </a:ext>
                </a:extLst>
              </p:cNvPr>
              <p:cNvPicPr/>
              <p:nvPr/>
            </p:nvPicPr>
            <p:blipFill>
              <a:blip r:embed="rId39"/>
              <a:stretch>
                <a:fillRect/>
              </a:stretch>
            </p:blipFill>
            <p:spPr>
              <a:xfrm>
                <a:off x="6040042" y="12816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393" name="Ink 392">
                <a:extLst>
                  <a:ext uri="{FF2B5EF4-FFF2-40B4-BE49-F238E27FC236}">
                    <a16:creationId xmlns:a16="http://schemas.microsoft.com/office/drawing/2014/main" id="{D78E1F10-6BC1-124B-AA25-4B07A7B229FC}"/>
                  </a:ext>
                </a:extLst>
              </p14:cNvPr>
              <p14:cNvContentPartPr/>
              <p14:nvPr/>
            </p14:nvContentPartPr>
            <p14:xfrm>
              <a:off x="6105202" y="1290316"/>
              <a:ext cx="360" cy="360"/>
            </p14:xfrm>
          </p:contentPart>
        </mc:Choice>
        <mc:Fallback xmlns="">
          <p:pic>
            <p:nvPicPr>
              <p:cNvPr id="393" name="Ink 392">
                <a:extLst>
                  <a:ext uri="{FF2B5EF4-FFF2-40B4-BE49-F238E27FC236}">
                    <a16:creationId xmlns:a16="http://schemas.microsoft.com/office/drawing/2014/main" id="{D78E1F10-6BC1-124B-AA25-4B07A7B229FC}"/>
                  </a:ext>
                </a:extLst>
              </p:cNvPr>
              <p:cNvPicPr/>
              <p:nvPr/>
            </p:nvPicPr>
            <p:blipFill>
              <a:blip r:embed="rId4"/>
              <a:stretch>
                <a:fillRect/>
              </a:stretch>
            </p:blipFill>
            <p:spPr>
              <a:xfrm>
                <a:off x="6096202" y="1281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94" name="Ink 393">
                <a:extLst>
                  <a:ext uri="{FF2B5EF4-FFF2-40B4-BE49-F238E27FC236}">
                    <a16:creationId xmlns:a16="http://schemas.microsoft.com/office/drawing/2014/main" id="{5045B550-04EA-C84B-A71C-CD928F4B3C72}"/>
                  </a:ext>
                </a:extLst>
              </p14:cNvPr>
              <p14:cNvContentPartPr/>
              <p14:nvPr/>
            </p14:nvContentPartPr>
            <p14:xfrm>
              <a:off x="6598042" y="1339276"/>
              <a:ext cx="3240" cy="360"/>
            </p14:xfrm>
          </p:contentPart>
        </mc:Choice>
        <mc:Fallback xmlns="">
          <p:pic>
            <p:nvPicPr>
              <p:cNvPr id="394" name="Ink 393">
                <a:extLst>
                  <a:ext uri="{FF2B5EF4-FFF2-40B4-BE49-F238E27FC236}">
                    <a16:creationId xmlns:a16="http://schemas.microsoft.com/office/drawing/2014/main" id="{5045B550-04EA-C84B-A71C-CD928F4B3C72}"/>
                  </a:ext>
                </a:extLst>
              </p:cNvPr>
              <p:cNvPicPr/>
              <p:nvPr/>
            </p:nvPicPr>
            <p:blipFill>
              <a:blip r:embed="rId39"/>
              <a:stretch>
                <a:fillRect/>
              </a:stretch>
            </p:blipFill>
            <p:spPr>
              <a:xfrm>
                <a:off x="6589042" y="13302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395" name="Ink 394">
                <a:extLst>
                  <a:ext uri="{FF2B5EF4-FFF2-40B4-BE49-F238E27FC236}">
                    <a16:creationId xmlns:a16="http://schemas.microsoft.com/office/drawing/2014/main" id="{C963C619-EE80-A44E-9497-916C0DF050AA}"/>
                  </a:ext>
                </a:extLst>
              </p14:cNvPr>
              <p14:cNvContentPartPr/>
              <p14:nvPr/>
            </p14:nvContentPartPr>
            <p14:xfrm>
              <a:off x="6833842" y="1345036"/>
              <a:ext cx="360" cy="360"/>
            </p14:xfrm>
          </p:contentPart>
        </mc:Choice>
        <mc:Fallback xmlns="">
          <p:pic>
            <p:nvPicPr>
              <p:cNvPr id="395" name="Ink 394">
                <a:extLst>
                  <a:ext uri="{FF2B5EF4-FFF2-40B4-BE49-F238E27FC236}">
                    <a16:creationId xmlns:a16="http://schemas.microsoft.com/office/drawing/2014/main" id="{C963C619-EE80-A44E-9497-916C0DF050AA}"/>
                  </a:ext>
                </a:extLst>
              </p:cNvPr>
              <p:cNvPicPr/>
              <p:nvPr/>
            </p:nvPicPr>
            <p:blipFill>
              <a:blip r:embed="rId4"/>
              <a:stretch>
                <a:fillRect/>
              </a:stretch>
            </p:blipFill>
            <p:spPr>
              <a:xfrm>
                <a:off x="6824842" y="1336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96" name="Ink 395">
                <a:extLst>
                  <a:ext uri="{FF2B5EF4-FFF2-40B4-BE49-F238E27FC236}">
                    <a16:creationId xmlns:a16="http://schemas.microsoft.com/office/drawing/2014/main" id="{4FD528C0-C5B3-9C42-AF5C-0370C22A619B}"/>
                  </a:ext>
                </a:extLst>
              </p14:cNvPr>
              <p14:cNvContentPartPr/>
              <p14:nvPr/>
            </p14:nvContentPartPr>
            <p14:xfrm>
              <a:off x="6767242" y="1389316"/>
              <a:ext cx="360" cy="360"/>
            </p14:xfrm>
          </p:contentPart>
        </mc:Choice>
        <mc:Fallback xmlns="">
          <p:pic>
            <p:nvPicPr>
              <p:cNvPr id="396" name="Ink 395">
                <a:extLst>
                  <a:ext uri="{FF2B5EF4-FFF2-40B4-BE49-F238E27FC236}">
                    <a16:creationId xmlns:a16="http://schemas.microsoft.com/office/drawing/2014/main" id="{4FD528C0-C5B3-9C42-AF5C-0370C22A619B}"/>
                  </a:ext>
                </a:extLst>
              </p:cNvPr>
              <p:cNvPicPr/>
              <p:nvPr/>
            </p:nvPicPr>
            <p:blipFill>
              <a:blip r:embed="rId4"/>
              <a:stretch>
                <a:fillRect/>
              </a:stretch>
            </p:blipFill>
            <p:spPr>
              <a:xfrm>
                <a:off x="6758242" y="1380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397" name="Ink 396">
                <a:extLst>
                  <a:ext uri="{FF2B5EF4-FFF2-40B4-BE49-F238E27FC236}">
                    <a16:creationId xmlns:a16="http://schemas.microsoft.com/office/drawing/2014/main" id="{399A1AC2-97E2-9D4D-81E9-8015A39B4E3E}"/>
                  </a:ext>
                </a:extLst>
              </p14:cNvPr>
              <p14:cNvContentPartPr/>
              <p14:nvPr/>
            </p14:nvContentPartPr>
            <p14:xfrm>
              <a:off x="6703882" y="1389316"/>
              <a:ext cx="360" cy="360"/>
            </p14:xfrm>
          </p:contentPart>
        </mc:Choice>
        <mc:Fallback xmlns="">
          <p:pic>
            <p:nvPicPr>
              <p:cNvPr id="397" name="Ink 396">
                <a:extLst>
                  <a:ext uri="{FF2B5EF4-FFF2-40B4-BE49-F238E27FC236}">
                    <a16:creationId xmlns:a16="http://schemas.microsoft.com/office/drawing/2014/main" id="{399A1AC2-97E2-9D4D-81E9-8015A39B4E3E}"/>
                  </a:ext>
                </a:extLst>
              </p:cNvPr>
              <p:cNvPicPr/>
              <p:nvPr/>
            </p:nvPicPr>
            <p:blipFill>
              <a:blip r:embed="rId4"/>
              <a:stretch>
                <a:fillRect/>
              </a:stretch>
            </p:blipFill>
            <p:spPr>
              <a:xfrm>
                <a:off x="6695242" y="1380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98" name="Ink 397">
                <a:extLst>
                  <a:ext uri="{FF2B5EF4-FFF2-40B4-BE49-F238E27FC236}">
                    <a16:creationId xmlns:a16="http://schemas.microsoft.com/office/drawing/2014/main" id="{157C465A-BC39-2846-9418-304C67F39164}"/>
                  </a:ext>
                </a:extLst>
              </p14:cNvPr>
              <p14:cNvContentPartPr/>
              <p14:nvPr/>
            </p14:nvContentPartPr>
            <p14:xfrm>
              <a:off x="6599122" y="1487236"/>
              <a:ext cx="360" cy="360"/>
            </p14:xfrm>
          </p:contentPart>
        </mc:Choice>
        <mc:Fallback xmlns="">
          <p:pic>
            <p:nvPicPr>
              <p:cNvPr id="398" name="Ink 397">
                <a:extLst>
                  <a:ext uri="{FF2B5EF4-FFF2-40B4-BE49-F238E27FC236}">
                    <a16:creationId xmlns:a16="http://schemas.microsoft.com/office/drawing/2014/main" id="{157C465A-BC39-2846-9418-304C67F39164}"/>
                  </a:ext>
                </a:extLst>
              </p:cNvPr>
              <p:cNvPicPr/>
              <p:nvPr/>
            </p:nvPicPr>
            <p:blipFill>
              <a:blip r:embed="rId4"/>
              <a:stretch>
                <a:fillRect/>
              </a:stretch>
            </p:blipFill>
            <p:spPr>
              <a:xfrm>
                <a:off x="6590122" y="1478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399" name="Ink 398">
                <a:extLst>
                  <a:ext uri="{FF2B5EF4-FFF2-40B4-BE49-F238E27FC236}">
                    <a16:creationId xmlns:a16="http://schemas.microsoft.com/office/drawing/2014/main" id="{913D3F57-13C4-9D41-8076-5367095C9E7E}"/>
                  </a:ext>
                </a:extLst>
              </p14:cNvPr>
              <p14:cNvContentPartPr/>
              <p14:nvPr/>
            </p14:nvContentPartPr>
            <p14:xfrm>
              <a:off x="6486802" y="1238116"/>
              <a:ext cx="360" cy="360"/>
            </p14:xfrm>
          </p:contentPart>
        </mc:Choice>
        <mc:Fallback xmlns="">
          <p:pic>
            <p:nvPicPr>
              <p:cNvPr id="399" name="Ink 398">
                <a:extLst>
                  <a:ext uri="{FF2B5EF4-FFF2-40B4-BE49-F238E27FC236}">
                    <a16:creationId xmlns:a16="http://schemas.microsoft.com/office/drawing/2014/main" id="{913D3F57-13C4-9D41-8076-5367095C9E7E}"/>
                  </a:ext>
                </a:extLst>
              </p:cNvPr>
              <p:cNvPicPr/>
              <p:nvPr/>
            </p:nvPicPr>
            <p:blipFill>
              <a:blip r:embed="rId4"/>
              <a:stretch>
                <a:fillRect/>
              </a:stretch>
            </p:blipFill>
            <p:spPr>
              <a:xfrm>
                <a:off x="6477802" y="1229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400" name="Ink 399">
                <a:extLst>
                  <a:ext uri="{FF2B5EF4-FFF2-40B4-BE49-F238E27FC236}">
                    <a16:creationId xmlns:a16="http://schemas.microsoft.com/office/drawing/2014/main" id="{BD7EA05C-40AC-644B-8457-426F4C0AF842}"/>
                  </a:ext>
                </a:extLst>
              </p14:cNvPr>
              <p14:cNvContentPartPr/>
              <p14:nvPr/>
            </p14:nvContentPartPr>
            <p14:xfrm>
              <a:off x="6486802" y="1327756"/>
              <a:ext cx="360" cy="360"/>
            </p14:xfrm>
          </p:contentPart>
        </mc:Choice>
        <mc:Fallback xmlns="">
          <p:pic>
            <p:nvPicPr>
              <p:cNvPr id="400" name="Ink 399">
                <a:extLst>
                  <a:ext uri="{FF2B5EF4-FFF2-40B4-BE49-F238E27FC236}">
                    <a16:creationId xmlns:a16="http://schemas.microsoft.com/office/drawing/2014/main" id="{BD7EA05C-40AC-644B-8457-426F4C0AF842}"/>
                  </a:ext>
                </a:extLst>
              </p:cNvPr>
              <p:cNvPicPr/>
              <p:nvPr/>
            </p:nvPicPr>
            <p:blipFill>
              <a:blip r:embed="rId4"/>
              <a:stretch>
                <a:fillRect/>
              </a:stretch>
            </p:blipFill>
            <p:spPr>
              <a:xfrm>
                <a:off x="6477802" y="1318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401" name="Ink 400">
                <a:extLst>
                  <a:ext uri="{FF2B5EF4-FFF2-40B4-BE49-F238E27FC236}">
                    <a16:creationId xmlns:a16="http://schemas.microsoft.com/office/drawing/2014/main" id="{D89F394D-2AF5-6D4A-9D9C-8C81500C42BC}"/>
                  </a:ext>
                </a:extLst>
              </p14:cNvPr>
              <p14:cNvContentPartPr/>
              <p14:nvPr/>
            </p14:nvContentPartPr>
            <p14:xfrm>
              <a:off x="6671122" y="1327756"/>
              <a:ext cx="360" cy="360"/>
            </p14:xfrm>
          </p:contentPart>
        </mc:Choice>
        <mc:Fallback xmlns="">
          <p:pic>
            <p:nvPicPr>
              <p:cNvPr id="401" name="Ink 400">
                <a:extLst>
                  <a:ext uri="{FF2B5EF4-FFF2-40B4-BE49-F238E27FC236}">
                    <a16:creationId xmlns:a16="http://schemas.microsoft.com/office/drawing/2014/main" id="{D89F394D-2AF5-6D4A-9D9C-8C81500C42BC}"/>
                  </a:ext>
                </a:extLst>
              </p:cNvPr>
              <p:cNvPicPr/>
              <p:nvPr/>
            </p:nvPicPr>
            <p:blipFill>
              <a:blip r:embed="rId4"/>
              <a:stretch>
                <a:fillRect/>
              </a:stretch>
            </p:blipFill>
            <p:spPr>
              <a:xfrm>
                <a:off x="6662482" y="1318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402" name="Ink 401">
                <a:extLst>
                  <a:ext uri="{FF2B5EF4-FFF2-40B4-BE49-F238E27FC236}">
                    <a16:creationId xmlns:a16="http://schemas.microsoft.com/office/drawing/2014/main" id="{91630B03-4B75-7E43-9205-899FAF6E39FF}"/>
                  </a:ext>
                </a:extLst>
              </p14:cNvPr>
              <p14:cNvContentPartPr/>
              <p14:nvPr/>
            </p14:nvContentPartPr>
            <p14:xfrm>
              <a:off x="6767602" y="1297876"/>
              <a:ext cx="360" cy="360"/>
            </p14:xfrm>
          </p:contentPart>
        </mc:Choice>
        <mc:Fallback xmlns="">
          <p:pic>
            <p:nvPicPr>
              <p:cNvPr id="402" name="Ink 401">
                <a:extLst>
                  <a:ext uri="{FF2B5EF4-FFF2-40B4-BE49-F238E27FC236}">
                    <a16:creationId xmlns:a16="http://schemas.microsoft.com/office/drawing/2014/main" id="{91630B03-4B75-7E43-9205-899FAF6E39FF}"/>
                  </a:ext>
                </a:extLst>
              </p:cNvPr>
              <p:cNvPicPr/>
              <p:nvPr/>
            </p:nvPicPr>
            <p:blipFill>
              <a:blip r:embed="rId4"/>
              <a:stretch>
                <a:fillRect/>
              </a:stretch>
            </p:blipFill>
            <p:spPr>
              <a:xfrm>
                <a:off x="6758602" y="1288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403" name="Ink 402">
                <a:extLst>
                  <a:ext uri="{FF2B5EF4-FFF2-40B4-BE49-F238E27FC236}">
                    <a16:creationId xmlns:a16="http://schemas.microsoft.com/office/drawing/2014/main" id="{8EADBD74-C67F-9949-B26D-6842D00419EE}"/>
                  </a:ext>
                </a:extLst>
              </p14:cNvPr>
              <p14:cNvContentPartPr/>
              <p14:nvPr/>
            </p14:nvContentPartPr>
            <p14:xfrm>
              <a:off x="6618202" y="1297876"/>
              <a:ext cx="360" cy="360"/>
            </p14:xfrm>
          </p:contentPart>
        </mc:Choice>
        <mc:Fallback xmlns="">
          <p:pic>
            <p:nvPicPr>
              <p:cNvPr id="403" name="Ink 402">
                <a:extLst>
                  <a:ext uri="{FF2B5EF4-FFF2-40B4-BE49-F238E27FC236}">
                    <a16:creationId xmlns:a16="http://schemas.microsoft.com/office/drawing/2014/main" id="{8EADBD74-C67F-9949-B26D-6842D00419EE}"/>
                  </a:ext>
                </a:extLst>
              </p:cNvPr>
              <p:cNvPicPr/>
              <p:nvPr/>
            </p:nvPicPr>
            <p:blipFill>
              <a:blip r:embed="rId4"/>
              <a:stretch>
                <a:fillRect/>
              </a:stretch>
            </p:blipFill>
            <p:spPr>
              <a:xfrm>
                <a:off x="6609562" y="1288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404" name="Ink 403">
                <a:extLst>
                  <a:ext uri="{FF2B5EF4-FFF2-40B4-BE49-F238E27FC236}">
                    <a16:creationId xmlns:a16="http://schemas.microsoft.com/office/drawing/2014/main" id="{8CB26604-B408-1C4D-98AC-8EBB5E4A242F}"/>
                  </a:ext>
                </a:extLst>
              </p14:cNvPr>
              <p14:cNvContentPartPr/>
              <p14:nvPr/>
            </p14:nvContentPartPr>
            <p14:xfrm>
              <a:off x="6436402" y="1453036"/>
              <a:ext cx="360" cy="360"/>
            </p14:xfrm>
          </p:contentPart>
        </mc:Choice>
        <mc:Fallback xmlns="">
          <p:pic>
            <p:nvPicPr>
              <p:cNvPr id="404" name="Ink 403">
                <a:extLst>
                  <a:ext uri="{FF2B5EF4-FFF2-40B4-BE49-F238E27FC236}">
                    <a16:creationId xmlns:a16="http://schemas.microsoft.com/office/drawing/2014/main" id="{8CB26604-B408-1C4D-98AC-8EBB5E4A242F}"/>
                  </a:ext>
                </a:extLst>
              </p:cNvPr>
              <p:cNvPicPr/>
              <p:nvPr/>
            </p:nvPicPr>
            <p:blipFill>
              <a:blip r:embed="rId4"/>
              <a:stretch>
                <a:fillRect/>
              </a:stretch>
            </p:blipFill>
            <p:spPr>
              <a:xfrm>
                <a:off x="6427762" y="1444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405" name="Ink 404">
                <a:extLst>
                  <a:ext uri="{FF2B5EF4-FFF2-40B4-BE49-F238E27FC236}">
                    <a16:creationId xmlns:a16="http://schemas.microsoft.com/office/drawing/2014/main" id="{5A101FD3-33E6-0644-9CFE-94A8900826A1}"/>
                  </a:ext>
                </a:extLst>
              </p14:cNvPr>
              <p14:cNvContentPartPr/>
              <p14:nvPr/>
            </p14:nvContentPartPr>
            <p14:xfrm>
              <a:off x="6449002" y="1098796"/>
              <a:ext cx="360" cy="360"/>
            </p14:xfrm>
          </p:contentPart>
        </mc:Choice>
        <mc:Fallback xmlns="">
          <p:pic>
            <p:nvPicPr>
              <p:cNvPr id="405" name="Ink 404">
                <a:extLst>
                  <a:ext uri="{FF2B5EF4-FFF2-40B4-BE49-F238E27FC236}">
                    <a16:creationId xmlns:a16="http://schemas.microsoft.com/office/drawing/2014/main" id="{5A101FD3-33E6-0644-9CFE-94A8900826A1}"/>
                  </a:ext>
                </a:extLst>
              </p:cNvPr>
              <p:cNvPicPr/>
              <p:nvPr/>
            </p:nvPicPr>
            <p:blipFill>
              <a:blip r:embed="rId4"/>
              <a:stretch>
                <a:fillRect/>
              </a:stretch>
            </p:blipFill>
            <p:spPr>
              <a:xfrm>
                <a:off x="6440002" y="1089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406" name="Ink 405">
                <a:extLst>
                  <a:ext uri="{FF2B5EF4-FFF2-40B4-BE49-F238E27FC236}">
                    <a16:creationId xmlns:a16="http://schemas.microsoft.com/office/drawing/2014/main" id="{9C6E3A7D-4C5C-8347-A3A1-8B30B48C57C6}"/>
                  </a:ext>
                </a:extLst>
              </p14:cNvPr>
              <p14:cNvContentPartPr/>
              <p14:nvPr/>
            </p14:nvContentPartPr>
            <p14:xfrm>
              <a:off x="6489682" y="853636"/>
              <a:ext cx="360" cy="360"/>
            </p14:xfrm>
          </p:contentPart>
        </mc:Choice>
        <mc:Fallback xmlns="">
          <p:pic>
            <p:nvPicPr>
              <p:cNvPr id="406" name="Ink 405">
                <a:extLst>
                  <a:ext uri="{FF2B5EF4-FFF2-40B4-BE49-F238E27FC236}">
                    <a16:creationId xmlns:a16="http://schemas.microsoft.com/office/drawing/2014/main" id="{9C6E3A7D-4C5C-8347-A3A1-8B30B48C57C6}"/>
                  </a:ext>
                </a:extLst>
              </p:cNvPr>
              <p:cNvPicPr/>
              <p:nvPr/>
            </p:nvPicPr>
            <p:blipFill>
              <a:blip r:embed="rId4"/>
              <a:stretch>
                <a:fillRect/>
              </a:stretch>
            </p:blipFill>
            <p:spPr>
              <a:xfrm>
                <a:off x="6481042" y="844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407" name="Ink 406">
                <a:extLst>
                  <a:ext uri="{FF2B5EF4-FFF2-40B4-BE49-F238E27FC236}">
                    <a16:creationId xmlns:a16="http://schemas.microsoft.com/office/drawing/2014/main" id="{434665EA-ADE8-094F-87BA-234D7C9986C2}"/>
                  </a:ext>
                </a:extLst>
              </p14:cNvPr>
              <p14:cNvContentPartPr/>
              <p14:nvPr/>
            </p14:nvContentPartPr>
            <p14:xfrm>
              <a:off x="6735562" y="859756"/>
              <a:ext cx="360" cy="3240"/>
            </p14:xfrm>
          </p:contentPart>
        </mc:Choice>
        <mc:Fallback xmlns="">
          <p:pic>
            <p:nvPicPr>
              <p:cNvPr id="407" name="Ink 406">
                <a:extLst>
                  <a:ext uri="{FF2B5EF4-FFF2-40B4-BE49-F238E27FC236}">
                    <a16:creationId xmlns:a16="http://schemas.microsoft.com/office/drawing/2014/main" id="{434665EA-ADE8-094F-87BA-234D7C9986C2}"/>
                  </a:ext>
                </a:extLst>
              </p:cNvPr>
              <p:cNvPicPr/>
              <p:nvPr/>
            </p:nvPicPr>
            <p:blipFill>
              <a:blip r:embed="rId43"/>
              <a:stretch>
                <a:fillRect/>
              </a:stretch>
            </p:blipFill>
            <p:spPr>
              <a:xfrm>
                <a:off x="6726562" y="8507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408" name="Ink 407">
                <a:extLst>
                  <a:ext uri="{FF2B5EF4-FFF2-40B4-BE49-F238E27FC236}">
                    <a16:creationId xmlns:a16="http://schemas.microsoft.com/office/drawing/2014/main" id="{F1D35878-5F15-7F43-9E39-8B5FA7DCF20E}"/>
                  </a:ext>
                </a:extLst>
              </p14:cNvPr>
              <p14:cNvContentPartPr/>
              <p14:nvPr/>
            </p14:nvContentPartPr>
            <p14:xfrm>
              <a:off x="6542962" y="986476"/>
              <a:ext cx="360" cy="360"/>
            </p14:xfrm>
          </p:contentPart>
        </mc:Choice>
        <mc:Fallback xmlns="">
          <p:pic>
            <p:nvPicPr>
              <p:cNvPr id="408" name="Ink 407">
                <a:extLst>
                  <a:ext uri="{FF2B5EF4-FFF2-40B4-BE49-F238E27FC236}">
                    <a16:creationId xmlns:a16="http://schemas.microsoft.com/office/drawing/2014/main" id="{F1D35878-5F15-7F43-9E39-8B5FA7DCF20E}"/>
                  </a:ext>
                </a:extLst>
              </p:cNvPr>
              <p:cNvPicPr/>
              <p:nvPr/>
            </p:nvPicPr>
            <p:blipFill>
              <a:blip r:embed="rId4"/>
              <a:stretch>
                <a:fillRect/>
              </a:stretch>
            </p:blipFill>
            <p:spPr>
              <a:xfrm>
                <a:off x="6533962" y="977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409" name="Ink 408">
                <a:extLst>
                  <a:ext uri="{FF2B5EF4-FFF2-40B4-BE49-F238E27FC236}">
                    <a16:creationId xmlns:a16="http://schemas.microsoft.com/office/drawing/2014/main" id="{03C38018-505F-E042-8FC0-F1629D17878C}"/>
                  </a:ext>
                </a:extLst>
              </p14:cNvPr>
              <p14:cNvContentPartPr/>
              <p14:nvPr/>
            </p14:nvContentPartPr>
            <p14:xfrm>
              <a:off x="6697042" y="1032556"/>
              <a:ext cx="360" cy="3240"/>
            </p14:xfrm>
          </p:contentPart>
        </mc:Choice>
        <mc:Fallback xmlns="">
          <p:pic>
            <p:nvPicPr>
              <p:cNvPr id="409" name="Ink 408">
                <a:extLst>
                  <a:ext uri="{FF2B5EF4-FFF2-40B4-BE49-F238E27FC236}">
                    <a16:creationId xmlns:a16="http://schemas.microsoft.com/office/drawing/2014/main" id="{03C38018-505F-E042-8FC0-F1629D17878C}"/>
                  </a:ext>
                </a:extLst>
              </p:cNvPr>
              <p:cNvPicPr/>
              <p:nvPr/>
            </p:nvPicPr>
            <p:blipFill>
              <a:blip r:embed="rId43"/>
              <a:stretch>
                <a:fillRect/>
              </a:stretch>
            </p:blipFill>
            <p:spPr>
              <a:xfrm>
                <a:off x="6688042" y="10235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410" name="Ink 409">
                <a:extLst>
                  <a:ext uri="{FF2B5EF4-FFF2-40B4-BE49-F238E27FC236}">
                    <a16:creationId xmlns:a16="http://schemas.microsoft.com/office/drawing/2014/main" id="{5FBEC8A7-450F-9549-B933-DCE6535C3005}"/>
                  </a:ext>
                </a:extLst>
              </p14:cNvPr>
              <p14:cNvContentPartPr/>
              <p14:nvPr/>
            </p14:nvContentPartPr>
            <p14:xfrm>
              <a:off x="6802522" y="915196"/>
              <a:ext cx="360" cy="360"/>
            </p14:xfrm>
          </p:contentPart>
        </mc:Choice>
        <mc:Fallback xmlns="">
          <p:pic>
            <p:nvPicPr>
              <p:cNvPr id="410" name="Ink 409">
                <a:extLst>
                  <a:ext uri="{FF2B5EF4-FFF2-40B4-BE49-F238E27FC236}">
                    <a16:creationId xmlns:a16="http://schemas.microsoft.com/office/drawing/2014/main" id="{5FBEC8A7-450F-9549-B933-DCE6535C3005}"/>
                  </a:ext>
                </a:extLst>
              </p:cNvPr>
              <p:cNvPicPr/>
              <p:nvPr/>
            </p:nvPicPr>
            <p:blipFill>
              <a:blip r:embed="rId4"/>
              <a:stretch>
                <a:fillRect/>
              </a:stretch>
            </p:blipFill>
            <p:spPr>
              <a:xfrm>
                <a:off x="6793522" y="906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411" name="Ink 410">
                <a:extLst>
                  <a:ext uri="{FF2B5EF4-FFF2-40B4-BE49-F238E27FC236}">
                    <a16:creationId xmlns:a16="http://schemas.microsoft.com/office/drawing/2014/main" id="{87CF078F-EBD2-8C42-AC88-58AAC14CBD6B}"/>
                  </a:ext>
                </a:extLst>
              </p14:cNvPr>
              <p14:cNvContentPartPr/>
              <p14:nvPr/>
            </p14:nvContentPartPr>
            <p14:xfrm>
              <a:off x="7206082" y="967036"/>
              <a:ext cx="360" cy="360"/>
            </p14:xfrm>
          </p:contentPart>
        </mc:Choice>
        <mc:Fallback xmlns="">
          <p:pic>
            <p:nvPicPr>
              <p:cNvPr id="411" name="Ink 410">
                <a:extLst>
                  <a:ext uri="{FF2B5EF4-FFF2-40B4-BE49-F238E27FC236}">
                    <a16:creationId xmlns:a16="http://schemas.microsoft.com/office/drawing/2014/main" id="{87CF078F-EBD2-8C42-AC88-58AAC14CBD6B}"/>
                  </a:ext>
                </a:extLst>
              </p:cNvPr>
              <p:cNvPicPr/>
              <p:nvPr/>
            </p:nvPicPr>
            <p:blipFill>
              <a:blip r:embed="rId4"/>
              <a:stretch>
                <a:fillRect/>
              </a:stretch>
            </p:blipFill>
            <p:spPr>
              <a:xfrm>
                <a:off x="7197082" y="958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412" name="Ink 411">
                <a:extLst>
                  <a:ext uri="{FF2B5EF4-FFF2-40B4-BE49-F238E27FC236}">
                    <a16:creationId xmlns:a16="http://schemas.microsoft.com/office/drawing/2014/main" id="{CAC826E6-2388-B14F-B1FA-574E286461AB}"/>
                  </a:ext>
                </a:extLst>
              </p14:cNvPr>
              <p14:cNvContentPartPr/>
              <p14:nvPr/>
            </p14:nvContentPartPr>
            <p14:xfrm>
              <a:off x="7394002" y="832396"/>
              <a:ext cx="360" cy="360"/>
            </p14:xfrm>
          </p:contentPart>
        </mc:Choice>
        <mc:Fallback xmlns="">
          <p:pic>
            <p:nvPicPr>
              <p:cNvPr id="412" name="Ink 411">
                <a:extLst>
                  <a:ext uri="{FF2B5EF4-FFF2-40B4-BE49-F238E27FC236}">
                    <a16:creationId xmlns:a16="http://schemas.microsoft.com/office/drawing/2014/main" id="{CAC826E6-2388-B14F-B1FA-574E286461AB}"/>
                  </a:ext>
                </a:extLst>
              </p:cNvPr>
              <p:cNvPicPr/>
              <p:nvPr/>
            </p:nvPicPr>
            <p:blipFill>
              <a:blip r:embed="rId4"/>
              <a:stretch>
                <a:fillRect/>
              </a:stretch>
            </p:blipFill>
            <p:spPr>
              <a:xfrm>
                <a:off x="7385002" y="823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413" name="Ink 412">
                <a:extLst>
                  <a:ext uri="{FF2B5EF4-FFF2-40B4-BE49-F238E27FC236}">
                    <a16:creationId xmlns:a16="http://schemas.microsoft.com/office/drawing/2014/main" id="{760B4A3B-04BD-8E46-B05C-0D8B16AC8F67}"/>
                  </a:ext>
                </a:extLst>
              </p14:cNvPr>
              <p14:cNvContentPartPr/>
              <p14:nvPr/>
            </p14:nvContentPartPr>
            <p14:xfrm>
              <a:off x="7275922" y="960916"/>
              <a:ext cx="360" cy="360"/>
            </p14:xfrm>
          </p:contentPart>
        </mc:Choice>
        <mc:Fallback xmlns="">
          <p:pic>
            <p:nvPicPr>
              <p:cNvPr id="413" name="Ink 412">
                <a:extLst>
                  <a:ext uri="{FF2B5EF4-FFF2-40B4-BE49-F238E27FC236}">
                    <a16:creationId xmlns:a16="http://schemas.microsoft.com/office/drawing/2014/main" id="{760B4A3B-04BD-8E46-B05C-0D8B16AC8F67}"/>
                  </a:ext>
                </a:extLst>
              </p:cNvPr>
              <p:cNvPicPr/>
              <p:nvPr/>
            </p:nvPicPr>
            <p:blipFill>
              <a:blip r:embed="rId4"/>
              <a:stretch>
                <a:fillRect/>
              </a:stretch>
            </p:blipFill>
            <p:spPr>
              <a:xfrm>
                <a:off x="7267282" y="951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414" name="Ink 413">
                <a:extLst>
                  <a:ext uri="{FF2B5EF4-FFF2-40B4-BE49-F238E27FC236}">
                    <a16:creationId xmlns:a16="http://schemas.microsoft.com/office/drawing/2014/main" id="{EF48DB79-B614-AB4F-901E-1FD7523C2D2C}"/>
                  </a:ext>
                </a:extLst>
              </p14:cNvPr>
              <p14:cNvContentPartPr/>
              <p14:nvPr/>
            </p14:nvContentPartPr>
            <p14:xfrm>
              <a:off x="7067122" y="889276"/>
              <a:ext cx="360" cy="360"/>
            </p14:xfrm>
          </p:contentPart>
        </mc:Choice>
        <mc:Fallback xmlns="">
          <p:pic>
            <p:nvPicPr>
              <p:cNvPr id="414" name="Ink 413">
                <a:extLst>
                  <a:ext uri="{FF2B5EF4-FFF2-40B4-BE49-F238E27FC236}">
                    <a16:creationId xmlns:a16="http://schemas.microsoft.com/office/drawing/2014/main" id="{EF48DB79-B614-AB4F-901E-1FD7523C2D2C}"/>
                  </a:ext>
                </a:extLst>
              </p:cNvPr>
              <p:cNvPicPr/>
              <p:nvPr/>
            </p:nvPicPr>
            <p:blipFill>
              <a:blip r:embed="rId4"/>
              <a:stretch>
                <a:fillRect/>
              </a:stretch>
            </p:blipFill>
            <p:spPr>
              <a:xfrm>
                <a:off x="7058122" y="880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415" name="Ink 414">
                <a:extLst>
                  <a:ext uri="{FF2B5EF4-FFF2-40B4-BE49-F238E27FC236}">
                    <a16:creationId xmlns:a16="http://schemas.microsoft.com/office/drawing/2014/main" id="{B3C523B2-43CC-AA49-A560-B99690795944}"/>
                  </a:ext>
                </a:extLst>
              </p14:cNvPr>
              <p14:cNvContentPartPr/>
              <p14:nvPr/>
            </p14:nvContentPartPr>
            <p14:xfrm>
              <a:off x="7092682" y="1054516"/>
              <a:ext cx="3240" cy="360"/>
            </p14:xfrm>
          </p:contentPart>
        </mc:Choice>
        <mc:Fallback xmlns="">
          <p:pic>
            <p:nvPicPr>
              <p:cNvPr id="415" name="Ink 414">
                <a:extLst>
                  <a:ext uri="{FF2B5EF4-FFF2-40B4-BE49-F238E27FC236}">
                    <a16:creationId xmlns:a16="http://schemas.microsoft.com/office/drawing/2014/main" id="{B3C523B2-43CC-AA49-A560-B99690795944}"/>
                  </a:ext>
                </a:extLst>
              </p:cNvPr>
              <p:cNvPicPr/>
              <p:nvPr/>
            </p:nvPicPr>
            <p:blipFill>
              <a:blip r:embed="rId17"/>
              <a:stretch>
                <a:fillRect/>
              </a:stretch>
            </p:blipFill>
            <p:spPr>
              <a:xfrm>
                <a:off x="7083682" y="10458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416" name="Ink 415">
                <a:extLst>
                  <a:ext uri="{FF2B5EF4-FFF2-40B4-BE49-F238E27FC236}">
                    <a16:creationId xmlns:a16="http://schemas.microsoft.com/office/drawing/2014/main" id="{7B5ED205-A98E-4D44-A035-7701A4146CEC}"/>
                  </a:ext>
                </a:extLst>
              </p14:cNvPr>
              <p14:cNvContentPartPr/>
              <p14:nvPr/>
            </p14:nvContentPartPr>
            <p14:xfrm>
              <a:off x="7244242" y="1054516"/>
              <a:ext cx="360" cy="360"/>
            </p14:xfrm>
          </p:contentPart>
        </mc:Choice>
        <mc:Fallback xmlns="">
          <p:pic>
            <p:nvPicPr>
              <p:cNvPr id="416" name="Ink 415">
                <a:extLst>
                  <a:ext uri="{FF2B5EF4-FFF2-40B4-BE49-F238E27FC236}">
                    <a16:creationId xmlns:a16="http://schemas.microsoft.com/office/drawing/2014/main" id="{7B5ED205-A98E-4D44-A035-7701A4146CEC}"/>
                  </a:ext>
                </a:extLst>
              </p:cNvPr>
              <p:cNvPicPr/>
              <p:nvPr/>
            </p:nvPicPr>
            <p:blipFill>
              <a:blip r:embed="rId4"/>
              <a:stretch>
                <a:fillRect/>
              </a:stretch>
            </p:blipFill>
            <p:spPr>
              <a:xfrm>
                <a:off x="7235602" y="1045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417" name="Ink 416">
                <a:extLst>
                  <a:ext uri="{FF2B5EF4-FFF2-40B4-BE49-F238E27FC236}">
                    <a16:creationId xmlns:a16="http://schemas.microsoft.com/office/drawing/2014/main" id="{5F1E8E69-8653-D14E-ACEF-1FB4187322AF}"/>
                  </a:ext>
                </a:extLst>
              </p14:cNvPr>
              <p14:cNvContentPartPr/>
              <p14:nvPr/>
            </p14:nvContentPartPr>
            <p14:xfrm>
              <a:off x="7244242" y="846436"/>
              <a:ext cx="360" cy="360"/>
            </p14:xfrm>
          </p:contentPart>
        </mc:Choice>
        <mc:Fallback xmlns="">
          <p:pic>
            <p:nvPicPr>
              <p:cNvPr id="417" name="Ink 416">
                <a:extLst>
                  <a:ext uri="{FF2B5EF4-FFF2-40B4-BE49-F238E27FC236}">
                    <a16:creationId xmlns:a16="http://schemas.microsoft.com/office/drawing/2014/main" id="{5F1E8E69-8653-D14E-ACEF-1FB4187322AF}"/>
                  </a:ext>
                </a:extLst>
              </p:cNvPr>
              <p:cNvPicPr/>
              <p:nvPr/>
            </p:nvPicPr>
            <p:blipFill>
              <a:blip r:embed="rId4"/>
              <a:stretch>
                <a:fillRect/>
              </a:stretch>
            </p:blipFill>
            <p:spPr>
              <a:xfrm>
                <a:off x="7235602" y="837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418" name="Ink 417">
                <a:extLst>
                  <a:ext uri="{FF2B5EF4-FFF2-40B4-BE49-F238E27FC236}">
                    <a16:creationId xmlns:a16="http://schemas.microsoft.com/office/drawing/2014/main" id="{CC9418AE-5BE1-0E49-A924-AB7F7FAF46DB}"/>
                  </a:ext>
                </a:extLst>
              </p14:cNvPr>
              <p14:cNvContentPartPr/>
              <p14:nvPr/>
            </p14:nvContentPartPr>
            <p14:xfrm>
              <a:off x="7461322" y="1048756"/>
              <a:ext cx="360" cy="360"/>
            </p14:xfrm>
          </p:contentPart>
        </mc:Choice>
        <mc:Fallback xmlns="">
          <p:pic>
            <p:nvPicPr>
              <p:cNvPr id="418" name="Ink 417">
                <a:extLst>
                  <a:ext uri="{FF2B5EF4-FFF2-40B4-BE49-F238E27FC236}">
                    <a16:creationId xmlns:a16="http://schemas.microsoft.com/office/drawing/2014/main" id="{CC9418AE-5BE1-0E49-A924-AB7F7FAF46DB}"/>
                  </a:ext>
                </a:extLst>
              </p:cNvPr>
              <p:cNvPicPr/>
              <p:nvPr/>
            </p:nvPicPr>
            <p:blipFill>
              <a:blip r:embed="rId4"/>
              <a:stretch>
                <a:fillRect/>
              </a:stretch>
            </p:blipFill>
            <p:spPr>
              <a:xfrm>
                <a:off x="7452682" y="1039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419" name="Ink 418">
                <a:extLst>
                  <a:ext uri="{FF2B5EF4-FFF2-40B4-BE49-F238E27FC236}">
                    <a16:creationId xmlns:a16="http://schemas.microsoft.com/office/drawing/2014/main" id="{5DCC8F43-0AD2-974A-871B-D5F7121BD38E}"/>
                  </a:ext>
                </a:extLst>
              </p14:cNvPr>
              <p14:cNvContentPartPr/>
              <p14:nvPr/>
            </p14:nvContentPartPr>
            <p14:xfrm>
              <a:off x="7319842" y="1343956"/>
              <a:ext cx="360" cy="360"/>
            </p14:xfrm>
          </p:contentPart>
        </mc:Choice>
        <mc:Fallback xmlns="">
          <p:pic>
            <p:nvPicPr>
              <p:cNvPr id="419" name="Ink 418">
                <a:extLst>
                  <a:ext uri="{FF2B5EF4-FFF2-40B4-BE49-F238E27FC236}">
                    <a16:creationId xmlns:a16="http://schemas.microsoft.com/office/drawing/2014/main" id="{5DCC8F43-0AD2-974A-871B-D5F7121BD38E}"/>
                  </a:ext>
                </a:extLst>
              </p:cNvPr>
              <p:cNvPicPr/>
              <p:nvPr/>
            </p:nvPicPr>
            <p:blipFill>
              <a:blip r:embed="rId4"/>
              <a:stretch>
                <a:fillRect/>
              </a:stretch>
            </p:blipFill>
            <p:spPr>
              <a:xfrm>
                <a:off x="7310842" y="133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420" name="Ink 419">
                <a:extLst>
                  <a:ext uri="{FF2B5EF4-FFF2-40B4-BE49-F238E27FC236}">
                    <a16:creationId xmlns:a16="http://schemas.microsoft.com/office/drawing/2014/main" id="{BE13F8C1-79DC-0447-814B-7FC992FB9FAB}"/>
                  </a:ext>
                </a:extLst>
              </p14:cNvPr>
              <p14:cNvContentPartPr/>
              <p14:nvPr/>
            </p14:nvContentPartPr>
            <p14:xfrm>
              <a:off x="7058482" y="1294636"/>
              <a:ext cx="360" cy="360"/>
            </p14:xfrm>
          </p:contentPart>
        </mc:Choice>
        <mc:Fallback xmlns="">
          <p:pic>
            <p:nvPicPr>
              <p:cNvPr id="420" name="Ink 419">
                <a:extLst>
                  <a:ext uri="{FF2B5EF4-FFF2-40B4-BE49-F238E27FC236}">
                    <a16:creationId xmlns:a16="http://schemas.microsoft.com/office/drawing/2014/main" id="{BE13F8C1-79DC-0447-814B-7FC992FB9FAB}"/>
                  </a:ext>
                </a:extLst>
              </p:cNvPr>
              <p:cNvPicPr/>
              <p:nvPr/>
            </p:nvPicPr>
            <p:blipFill>
              <a:blip r:embed="rId4"/>
              <a:stretch>
                <a:fillRect/>
              </a:stretch>
            </p:blipFill>
            <p:spPr>
              <a:xfrm>
                <a:off x="7049842" y="1285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421" name="Ink 420">
                <a:extLst>
                  <a:ext uri="{FF2B5EF4-FFF2-40B4-BE49-F238E27FC236}">
                    <a16:creationId xmlns:a16="http://schemas.microsoft.com/office/drawing/2014/main" id="{5F18DC7C-33C4-2B4A-8D84-A35F222A93E1}"/>
                  </a:ext>
                </a:extLst>
              </p14:cNvPr>
              <p14:cNvContentPartPr/>
              <p14:nvPr/>
            </p14:nvContentPartPr>
            <p14:xfrm>
              <a:off x="7218682" y="1294636"/>
              <a:ext cx="3240" cy="360"/>
            </p14:xfrm>
          </p:contentPart>
        </mc:Choice>
        <mc:Fallback xmlns="">
          <p:pic>
            <p:nvPicPr>
              <p:cNvPr id="421" name="Ink 420">
                <a:extLst>
                  <a:ext uri="{FF2B5EF4-FFF2-40B4-BE49-F238E27FC236}">
                    <a16:creationId xmlns:a16="http://schemas.microsoft.com/office/drawing/2014/main" id="{5F18DC7C-33C4-2B4A-8D84-A35F222A93E1}"/>
                  </a:ext>
                </a:extLst>
              </p:cNvPr>
              <p:cNvPicPr/>
              <p:nvPr/>
            </p:nvPicPr>
            <p:blipFill>
              <a:blip r:embed="rId39"/>
              <a:stretch>
                <a:fillRect/>
              </a:stretch>
            </p:blipFill>
            <p:spPr>
              <a:xfrm>
                <a:off x="7209682" y="12856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422" name="Ink 421">
                <a:extLst>
                  <a:ext uri="{FF2B5EF4-FFF2-40B4-BE49-F238E27FC236}">
                    <a16:creationId xmlns:a16="http://schemas.microsoft.com/office/drawing/2014/main" id="{E65BDC63-3F5F-D74D-B7A3-3064CFBDD9EC}"/>
                  </a:ext>
                </a:extLst>
              </p14:cNvPr>
              <p14:cNvContentPartPr/>
              <p14:nvPr/>
            </p14:nvContentPartPr>
            <p14:xfrm>
              <a:off x="7271602" y="1468876"/>
              <a:ext cx="360" cy="360"/>
            </p14:xfrm>
          </p:contentPart>
        </mc:Choice>
        <mc:Fallback xmlns="">
          <p:pic>
            <p:nvPicPr>
              <p:cNvPr id="422" name="Ink 421">
                <a:extLst>
                  <a:ext uri="{FF2B5EF4-FFF2-40B4-BE49-F238E27FC236}">
                    <a16:creationId xmlns:a16="http://schemas.microsoft.com/office/drawing/2014/main" id="{E65BDC63-3F5F-D74D-B7A3-3064CFBDD9EC}"/>
                  </a:ext>
                </a:extLst>
              </p:cNvPr>
              <p:cNvPicPr/>
              <p:nvPr/>
            </p:nvPicPr>
            <p:blipFill>
              <a:blip r:embed="rId4"/>
              <a:stretch>
                <a:fillRect/>
              </a:stretch>
            </p:blipFill>
            <p:spPr>
              <a:xfrm>
                <a:off x="7262962" y="1460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423" name="Ink 422">
                <a:extLst>
                  <a:ext uri="{FF2B5EF4-FFF2-40B4-BE49-F238E27FC236}">
                    <a16:creationId xmlns:a16="http://schemas.microsoft.com/office/drawing/2014/main" id="{45056A93-EA52-A140-9B00-D5466274944D}"/>
                  </a:ext>
                </a:extLst>
              </p14:cNvPr>
              <p14:cNvContentPartPr/>
              <p14:nvPr/>
            </p14:nvContentPartPr>
            <p14:xfrm>
              <a:off x="7402282" y="1369876"/>
              <a:ext cx="360" cy="360"/>
            </p14:xfrm>
          </p:contentPart>
        </mc:Choice>
        <mc:Fallback xmlns="">
          <p:pic>
            <p:nvPicPr>
              <p:cNvPr id="423" name="Ink 422">
                <a:extLst>
                  <a:ext uri="{FF2B5EF4-FFF2-40B4-BE49-F238E27FC236}">
                    <a16:creationId xmlns:a16="http://schemas.microsoft.com/office/drawing/2014/main" id="{45056A93-EA52-A140-9B00-D5466274944D}"/>
                  </a:ext>
                </a:extLst>
              </p:cNvPr>
              <p:cNvPicPr/>
              <p:nvPr/>
            </p:nvPicPr>
            <p:blipFill>
              <a:blip r:embed="rId4"/>
              <a:stretch>
                <a:fillRect/>
              </a:stretch>
            </p:blipFill>
            <p:spPr>
              <a:xfrm>
                <a:off x="7393282" y="1361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424" name="Ink 423">
                <a:extLst>
                  <a:ext uri="{FF2B5EF4-FFF2-40B4-BE49-F238E27FC236}">
                    <a16:creationId xmlns:a16="http://schemas.microsoft.com/office/drawing/2014/main" id="{8D03B208-6BE7-2F46-B1EB-11FDFB0F1A3F}"/>
                  </a:ext>
                </a:extLst>
              </p14:cNvPr>
              <p14:cNvContentPartPr/>
              <p14:nvPr/>
            </p14:nvContentPartPr>
            <p14:xfrm>
              <a:off x="7085122" y="1456996"/>
              <a:ext cx="360" cy="360"/>
            </p14:xfrm>
          </p:contentPart>
        </mc:Choice>
        <mc:Fallback xmlns="">
          <p:pic>
            <p:nvPicPr>
              <p:cNvPr id="424" name="Ink 423">
                <a:extLst>
                  <a:ext uri="{FF2B5EF4-FFF2-40B4-BE49-F238E27FC236}">
                    <a16:creationId xmlns:a16="http://schemas.microsoft.com/office/drawing/2014/main" id="{8D03B208-6BE7-2F46-B1EB-11FDFB0F1A3F}"/>
                  </a:ext>
                </a:extLst>
              </p:cNvPr>
              <p:cNvPicPr/>
              <p:nvPr/>
            </p:nvPicPr>
            <p:blipFill>
              <a:blip r:embed="rId4"/>
              <a:stretch>
                <a:fillRect/>
              </a:stretch>
            </p:blipFill>
            <p:spPr>
              <a:xfrm>
                <a:off x="7076482" y="1448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425" name="Ink 424">
                <a:extLst>
                  <a:ext uri="{FF2B5EF4-FFF2-40B4-BE49-F238E27FC236}">
                    <a16:creationId xmlns:a16="http://schemas.microsoft.com/office/drawing/2014/main" id="{5D742AD0-92F1-5E4C-A112-7C4CF93007F8}"/>
                  </a:ext>
                </a:extLst>
              </p14:cNvPr>
              <p14:cNvContentPartPr/>
              <p14:nvPr/>
            </p14:nvContentPartPr>
            <p14:xfrm>
              <a:off x="4822882" y="1076116"/>
              <a:ext cx="360" cy="360"/>
            </p14:xfrm>
          </p:contentPart>
        </mc:Choice>
        <mc:Fallback xmlns="">
          <p:pic>
            <p:nvPicPr>
              <p:cNvPr id="425" name="Ink 424">
                <a:extLst>
                  <a:ext uri="{FF2B5EF4-FFF2-40B4-BE49-F238E27FC236}">
                    <a16:creationId xmlns:a16="http://schemas.microsoft.com/office/drawing/2014/main" id="{5D742AD0-92F1-5E4C-A112-7C4CF93007F8}"/>
                  </a:ext>
                </a:extLst>
              </p:cNvPr>
              <p:cNvPicPr/>
              <p:nvPr/>
            </p:nvPicPr>
            <p:blipFill>
              <a:blip r:embed="rId4"/>
              <a:stretch>
                <a:fillRect/>
              </a:stretch>
            </p:blipFill>
            <p:spPr>
              <a:xfrm>
                <a:off x="4814242" y="1067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426" name="Ink 425">
                <a:extLst>
                  <a:ext uri="{FF2B5EF4-FFF2-40B4-BE49-F238E27FC236}">
                    <a16:creationId xmlns:a16="http://schemas.microsoft.com/office/drawing/2014/main" id="{2B9B60EA-A3FA-6F43-99C3-C02F30443381}"/>
                  </a:ext>
                </a:extLst>
              </p14:cNvPr>
              <p14:cNvContentPartPr/>
              <p14:nvPr/>
            </p14:nvContentPartPr>
            <p14:xfrm>
              <a:off x="4594642" y="1035076"/>
              <a:ext cx="360" cy="360"/>
            </p14:xfrm>
          </p:contentPart>
        </mc:Choice>
        <mc:Fallback xmlns="">
          <p:pic>
            <p:nvPicPr>
              <p:cNvPr id="426" name="Ink 425">
                <a:extLst>
                  <a:ext uri="{FF2B5EF4-FFF2-40B4-BE49-F238E27FC236}">
                    <a16:creationId xmlns:a16="http://schemas.microsoft.com/office/drawing/2014/main" id="{2B9B60EA-A3FA-6F43-99C3-C02F30443381}"/>
                  </a:ext>
                </a:extLst>
              </p:cNvPr>
              <p:cNvPicPr/>
              <p:nvPr/>
            </p:nvPicPr>
            <p:blipFill>
              <a:blip r:embed="rId4"/>
              <a:stretch>
                <a:fillRect/>
              </a:stretch>
            </p:blipFill>
            <p:spPr>
              <a:xfrm>
                <a:off x="4585642" y="1026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427" name="Ink 426">
                <a:extLst>
                  <a:ext uri="{FF2B5EF4-FFF2-40B4-BE49-F238E27FC236}">
                    <a16:creationId xmlns:a16="http://schemas.microsoft.com/office/drawing/2014/main" id="{D8806686-8ACA-4C43-B8C8-C25488D2718D}"/>
                  </a:ext>
                </a:extLst>
              </p14:cNvPr>
              <p14:cNvContentPartPr/>
              <p14:nvPr/>
            </p14:nvContentPartPr>
            <p14:xfrm>
              <a:off x="4613002" y="919876"/>
              <a:ext cx="360" cy="360"/>
            </p14:xfrm>
          </p:contentPart>
        </mc:Choice>
        <mc:Fallback xmlns="">
          <p:pic>
            <p:nvPicPr>
              <p:cNvPr id="427" name="Ink 426">
                <a:extLst>
                  <a:ext uri="{FF2B5EF4-FFF2-40B4-BE49-F238E27FC236}">
                    <a16:creationId xmlns:a16="http://schemas.microsoft.com/office/drawing/2014/main" id="{D8806686-8ACA-4C43-B8C8-C25488D2718D}"/>
                  </a:ext>
                </a:extLst>
              </p:cNvPr>
              <p:cNvPicPr/>
              <p:nvPr/>
            </p:nvPicPr>
            <p:blipFill>
              <a:blip r:embed="rId4"/>
              <a:stretch>
                <a:fillRect/>
              </a:stretch>
            </p:blipFill>
            <p:spPr>
              <a:xfrm>
                <a:off x="4604362" y="910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428" name="Ink 427">
                <a:extLst>
                  <a:ext uri="{FF2B5EF4-FFF2-40B4-BE49-F238E27FC236}">
                    <a16:creationId xmlns:a16="http://schemas.microsoft.com/office/drawing/2014/main" id="{BF9A181B-489A-D244-84A3-C83750C2213C}"/>
                  </a:ext>
                </a:extLst>
              </p14:cNvPr>
              <p14:cNvContentPartPr/>
              <p14:nvPr/>
            </p14:nvContentPartPr>
            <p14:xfrm>
              <a:off x="4685362" y="1034716"/>
              <a:ext cx="360" cy="360"/>
            </p14:xfrm>
          </p:contentPart>
        </mc:Choice>
        <mc:Fallback xmlns="">
          <p:pic>
            <p:nvPicPr>
              <p:cNvPr id="428" name="Ink 427">
                <a:extLst>
                  <a:ext uri="{FF2B5EF4-FFF2-40B4-BE49-F238E27FC236}">
                    <a16:creationId xmlns:a16="http://schemas.microsoft.com/office/drawing/2014/main" id="{BF9A181B-489A-D244-84A3-C83750C2213C}"/>
                  </a:ext>
                </a:extLst>
              </p:cNvPr>
              <p:cNvPicPr/>
              <p:nvPr/>
            </p:nvPicPr>
            <p:blipFill>
              <a:blip r:embed="rId4"/>
              <a:stretch>
                <a:fillRect/>
              </a:stretch>
            </p:blipFill>
            <p:spPr>
              <a:xfrm>
                <a:off x="4676722" y="1026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429" name="Ink 428">
                <a:extLst>
                  <a:ext uri="{FF2B5EF4-FFF2-40B4-BE49-F238E27FC236}">
                    <a16:creationId xmlns:a16="http://schemas.microsoft.com/office/drawing/2014/main" id="{F4EA9898-545D-644F-8C05-F2AA9FE98734}"/>
                  </a:ext>
                </a:extLst>
              </p14:cNvPr>
              <p14:cNvContentPartPr/>
              <p14:nvPr/>
            </p14:nvContentPartPr>
            <p14:xfrm>
              <a:off x="4940242" y="1047316"/>
              <a:ext cx="3240" cy="360"/>
            </p14:xfrm>
          </p:contentPart>
        </mc:Choice>
        <mc:Fallback xmlns="">
          <p:pic>
            <p:nvPicPr>
              <p:cNvPr id="429" name="Ink 428">
                <a:extLst>
                  <a:ext uri="{FF2B5EF4-FFF2-40B4-BE49-F238E27FC236}">
                    <a16:creationId xmlns:a16="http://schemas.microsoft.com/office/drawing/2014/main" id="{F4EA9898-545D-644F-8C05-F2AA9FE98734}"/>
                  </a:ext>
                </a:extLst>
              </p:cNvPr>
              <p:cNvPicPr/>
              <p:nvPr/>
            </p:nvPicPr>
            <p:blipFill>
              <a:blip r:embed="rId39"/>
              <a:stretch>
                <a:fillRect/>
              </a:stretch>
            </p:blipFill>
            <p:spPr>
              <a:xfrm>
                <a:off x="4931602" y="10383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430" name="Ink 429">
                <a:extLst>
                  <a:ext uri="{FF2B5EF4-FFF2-40B4-BE49-F238E27FC236}">
                    <a16:creationId xmlns:a16="http://schemas.microsoft.com/office/drawing/2014/main" id="{087269F4-9203-894C-A9D6-DB25DC672E2A}"/>
                  </a:ext>
                </a:extLst>
              </p14:cNvPr>
              <p14:cNvContentPartPr/>
              <p14:nvPr/>
            </p14:nvContentPartPr>
            <p14:xfrm>
              <a:off x="4943122" y="869836"/>
              <a:ext cx="360" cy="360"/>
            </p14:xfrm>
          </p:contentPart>
        </mc:Choice>
        <mc:Fallback xmlns="">
          <p:pic>
            <p:nvPicPr>
              <p:cNvPr id="430" name="Ink 429">
                <a:extLst>
                  <a:ext uri="{FF2B5EF4-FFF2-40B4-BE49-F238E27FC236}">
                    <a16:creationId xmlns:a16="http://schemas.microsoft.com/office/drawing/2014/main" id="{087269F4-9203-894C-A9D6-DB25DC672E2A}"/>
                  </a:ext>
                </a:extLst>
              </p:cNvPr>
              <p:cNvPicPr/>
              <p:nvPr/>
            </p:nvPicPr>
            <p:blipFill>
              <a:blip r:embed="rId4"/>
              <a:stretch>
                <a:fillRect/>
              </a:stretch>
            </p:blipFill>
            <p:spPr>
              <a:xfrm>
                <a:off x="4934482" y="860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431" name="Ink 430">
                <a:extLst>
                  <a:ext uri="{FF2B5EF4-FFF2-40B4-BE49-F238E27FC236}">
                    <a16:creationId xmlns:a16="http://schemas.microsoft.com/office/drawing/2014/main" id="{5279847F-652C-AB40-B39B-BE4C27E67914}"/>
                  </a:ext>
                </a:extLst>
              </p14:cNvPr>
              <p14:cNvContentPartPr/>
              <p14:nvPr/>
            </p14:nvContentPartPr>
            <p14:xfrm>
              <a:off x="5245882" y="909796"/>
              <a:ext cx="360" cy="360"/>
            </p14:xfrm>
          </p:contentPart>
        </mc:Choice>
        <mc:Fallback xmlns="">
          <p:pic>
            <p:nvPicPr>
              <p:cNvPr id="431" name="Ink 430">
                <a:extLst>
                  <a:ext uri="{FF2B5EF4-FFF2-40B4-BE49-F238E27FC236}">
                    <a16:creationId xmlns:a16="http://schemas.microsoft.com/office/drawing/2014/main" id="{5279847F-652C-AB40-B39B-BE4C27E67914}"/>
                  </a:ext>
                </a:extLst>
              </p:cNvPr>
              <p:cNvPicPr/>
              <p:nvPr/>
            </p:nvPicPr>
            <p:blipFill>
              <a:blip r:embed="rId4"/>
              <a:stretch>
                <a:fillRect/>
              </a:stretch>
            </p:blipFill>
            <p:spPr>
              <a:xfrm>
                <a:off x="5237242" y="901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432" name="Ink 431">
                <a:extLst>
                  <a:ext uri="{FF2B5EF4-FFF2-40B4-BE49-F238E27FC236}">
                    <a16:creationId xmlns:a16="http://schemas.microsoft.com/office/drawing/2014/main" id="{667B96CE-C3CB-0C4E-BE7C-46CF4233EFAD}"/>
                  </a:ext>
                </a:extLst>
              </p14:cNvPr>
              <p14:cNvContentPartPr/>
              <p14:nvPr/>
            </p14:nvContentPartPr>
            <p14:xfrm>
              <a:off x="5245882" y="1003756"/>
              <a:ext cx="360" cy="360"/>
            </p14:xfrm>
          </p:contentPart>
        </mc:Choice>
        <mc:Fallback xmlns="">
          <p:pic>
            <p:nvPicPr>
              <p:cNvPr id="432" name="Ink 431">
                <a:extLst>
                  <a:ext uri="{FF2B5EF4-FFF2-40B4-BE49-F238E27FC236}">
                    <a16:creationId xmlns:a16="http://schemas.microsoft.com/office/drawing/2014/main" id="{667B96CE-C3CB-0C4E-BE7C-46CF4233EFAD}"/>
                  </a:ext>
                </a:extLst>
              </p:cNvPr>
              <p:cNvPicPr/>
              <p:nvPr/>
            </p:nvPicPr>
            <p:blipFill>
              <a:blip r:embed="rId4"/>
              <a:stretch>
                <a:fillRect/>
              </a:stretch>
            </p:blipFill>
            <p:spPr>
              <a:xfrm>
                <a:off x="5237242" y="994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433" name="Ink 432">
                <a:extLst>
                  <a:ext uri="{FF2B5EF4-FFF2-40B4-BE49-F238E27FC236}">
                    <a16:creationId xmlns:a16="http://schemas.microsoft.com/office/drawing/2014/main" id="{D7C9D268-8277-894D-B4BD-552CAC87467A}"/>
                  </a:ext>
                </a:extLst>
              </p14:cNvPr>
              <p14:cNvContentPartPr/>
              <p14:nvPr/>
            </p14:nvContentPartPr>
            <p14:xfrm>
              <a:off x="5614882" y="983236"/>
              <a:ext cx="360" cy="360"/>
            </p14:xfrm>
          </p:contentPart>
        </mc:Choice>
        <mc:Fallback xmlns="">
          <p:pic>
            <p:nvPicPr>
              <p:cNvPr id="433" name="Ink 432">
                <a:extLst>
                  <a:ext uri="{FF2B5EF4-FFF2-40B4-BE49-F238E27FC236}">
                    <a16:creationId xmlns:a16="http://schemas.microsoft.com/office/drawing/2014/main" id="{D7C9D268-8277-894D-B4BD-552CAC87467A}"/>
                  </a:ext>
                </a:extLst>
              </p:cNvPr>
              <p:cNvPicPr/>
              <p:nvPr/>
            </p:nvPicPr>
            <p:blipFill>
              <a:blip r:embed="rId4"/>
              <a:stretch>
                <a:fillRect/>
              </a:stretch>
            </p:blipFill>
            <p:spPr>
              <a:xfrm>
                <a:off x="5605882" y="974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434" name="Ink 433">
                <a:extLst>
                  <a:ext uri="{FF2B5EF4-FFF2-40B4-BE49-F238E27FC236}">
                    <a16:creationId xmlns:a16="http://schemas.microsoft.com/office/drawing/2014/main" id="{F25B68ED-283F-6A4F-ACFA-AAB472426DCC}"/>
                  </a:ext>
                </a:extLst>
              </p14:cNvPr>
              <p14:cNvContentPartPr/>
              <p14:nvPr/>
            </p14:nvContentPartPr>
            <p14:xfrm>
              <a:off x="5590762" y="860116"/>
              <a:ext cx="360" cy="360"/>
            </p14:xfrm>
          </p:contentPart>
        </mc:Choice>
        <mc:Fallback xmlns="">
          <p:pic>
            <p:nvPicPr>
              <p:cNvPr id="434" name="Ink 433">
                <a:extLst>
                  <a:ext uri="{FF2B5EF4-FFF2-40B4-BE49-F238E27FC236}">
                    <a16:creationId xmlns:a16="http://schemas.microsoft.com/office/drawing/2014/main" id="{F25B68ED-283F-6A4F-ACFA-AAB472426DCC}"/>
                  </a:ext>
                </a:extLst>
              </p:cNvPr>
              <p:cNvPicPr/>
              <p:nvPr/>
            </p:nvPicPr>
            <p:blipFill>
              <a:blip r:embed="rId4"/>
              <a:stretch>
                <a:fillRect/>
              </a:stretch>
            </p:blipFill>
            <p:spPr>
              <a:xfrm>
                <a:off x="5581762" y="851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435" name="Ink 434">
                <a:extLst>
                  <a:ext uri="{FF2B5EF4-FFF2-40B4-BE49-F238E27FC236}">
                    <a16:creationId xmlns:a16="http://schemas.microsoft.com/office/drawing/2014/main" id="{DA69743A-D58A-BE4C-A132-E15A4F5CCAD8}"/>
                  </a:ext>
                </a:extLst>
              </p14:cNvPr>
              <p14:cNvContentPartPr/>
              <p14:nvPr/>
            </p14:nvContentPartPr>
            <p14:xfrm>
              <a:off x="5478802" y="1019956"/>
              <a:ext cx="360" cy="3240"/>
            </p14:xfrm>
          </p:contentPart>
        </mc:Choice>
        <mc:Fallback xmlns="">
          <p:pic>
            <p:nvPicPr>
              <p:cNvPr id="435" name="Ink 434">
                <a:extLst>
                  <a:ext uri="{FF2B5EF4-FFF2-40B4-BE49-F238E27FC236}">
                    <a16:creationId xmlns:a16="http://schemas.microsoft.com/office/drawing/2014/main" id="{DA69743A-D58A-BE4C-A132-E15A4F5CCAD8}"/>
                  </a:ext>
                </a:extLst>
              </p:cNvPr>
              <p:cNvPicPr/>
              <p:nvPr/>
            </p:nvPicPr>
            <p:blipFill>
              <a:blip r:embed="rId43"/>
              <a:stretch>
                <a:fillRect/>
              </a:stretch>
            </p:blipFill>
            <p:spPr>
              <a:xfrm>
                <a:off x="5470162" y="10109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436" name="Ink 435">
                <a:extLst>
                  <a:ext uri="{FF2B5EF4-FFF2-40B4-BE49-F238E27FC236}">
                    <a16:creationId xmlns:a16="http://schemas.microsoft.com/office/drawing/2014/main" id="{4CA7F7D7-7B73-944A-85D7-D32AF42D2924}"/>
                  </a:ext>
                </a:extLst>
              </p14:cNvPr>
              <p14:cNvContentPartPr/>
              <p14:nvPr/>
            </p14:nvContentPartPr>
            <p14:xfrm>
              <a:off x="5478802" y="893956"/>
              <a:ext cx="360" cy="360"/>
            </p14:xfrm>
          </p:contentPart>
        </mc:Choice>
        <mc:Fallback xmlns="">
          <p:pic>
            <p:nvPicPr>
              <p:cNvPr id="436" name="Ink 435">
                <a:extLst>
                  <a:ext uri="{FF2B5EF4-FFF2-40B4-BE49-F238E27FC236}">
                    <a16:creationId xmlns:a16="http://schemas.microsoft.com/office/drawing/2014/main" id="{4CA7F7D7-7B73-944A-85D7-D32AF42D2924}"/>
                  </a:ext>
                </a:extLst>
              </p:cNvPr>
              <p:cNvPicPr/>
              <p:nvPr/>
            </p:nvPicPr>
            <p:blipFill>
              <a:blip r:embed="rId4"/>
              <a:stretch>
                <a:fillRect/>
              </a:stretch>
            </p:blipFill>
            <p:spPr>
              <a:xfrm>
                <a:off x="5470162" y="88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437" name="Ink 436">
                <a:extLst>
                  <a:ext uri="{FF2B5EF4-FFF2-40B4-BE49-F238E27FC236}">
                    <a16:creationId xmlns:a16="http://schemas.microsoft.com/office/drawing/2014/main" id="{501EEA8D-BB7A-6248-95CD-75EA64E47950}"/>
                  </a:ext>
                </a:extLst>
              </p14:cNvPr>
              <p14:cNvContentPartPr/>
              <p14:nvPr/>
            </p14:nvContentPartPr>
            <p14:xfrm>
              <a:off x="5349922" y="1120396"/>
              <a:ext cx="360" cy="360"/>
            </p14:xfrm>
          </p:contentPart>
        </mc:Choice>
        <mc:Fallback xmlns="">
          <p:pic>
            <p:nvPicPr>
              <p:cNvPr id="437" name="Ink 436">
                <a:extLst>
                  <a:ext uri="{FF2B5EF4-FFF2-40B4-BE49-F238E27FC236}">
                    <a16:creationId xmlns:a16="http://schemas.microsoft.com/office/drawing/2014/main" id="{501EEA8D-BB7A-6248-95CD-75EA64E47950}"/>
                  </a:ext>
                </a:extLst>
              </p:cNvPr>
              <p:cNvPicPr/>
              <p:nvPr/>
            </p:nvPicPr>
            <p:blipFill>
              <a:blip r:embed="rId4"/>
              <a:stretch>
                <a:fillRect/>
              </a:stretch>
            </p:blipFill>
            <p:spPr>
              <a:xfrm>
                <a:off x="5341282" y="1111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438" name="Ink 437">
                <a:extLst>
                  <a:ext uri="{FF2B5EF4-FFF2-40B4-BE49-F238E27FC236}">
                    <a16:creationId xmlns:a16="http://schemas.microsoft.com/office/drawing/2014/main" id="{354AE8D9-FD9B-274C-9B58-A0E2C5C7CE7B}"/>
                  </a:ext>
                </a:extLst>
              </p14:cNvPr>
              <p14:cNvContentPartPr/>
              <p14:nvPr/>
            </p14:nvContentPartPr>
            <p14:xfrm>
              <a:off x="5637202" y="1117156"/>
              <a:ext cx="360" cy="360"/>
            </p14:xfrm>
          </p:contentPart>
        </mc:Choice>
        <mc:Fallback xmlns="">
          <p:pic>
            <p:nvPicPr>
              <p:cNvPr id="438" name="Ink 437">
                <a:extLst>
                  <a:ext uri="{FF2B5EF4-FFF2-40B4-BE49-F238E27FC236}">
                    <a16:creationId xmlns:a16="http://schemas.microsoft.com/office/drawing/2014/main" id="{354AE8D9-FD9B-274C-9B58-A0E2C5C7CE7B}"/>
                  </a:ext>
                </a:extLst>
              </p:cNvPr>
              <p:cNvPicPr/>
              <p:nvPr/>
            </p:nvPicPr>
            <p:blipFill>
              <a:blip r:embed="rId4"/>
              <a:stretch>
                <a:fillRect/>
              </a:stretch>
            </p:blipFill>
            <p:spPr>
              <a:xfrm>
                <a:off x="5628562" y="1108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439" name="Ink 438">
                <a:extLst>
                  <a:ext uri="{FF2B5EF4-FFF2-40B4-BE49-F238E27FC236}">
                    <a16:creationId xmlns:a16="http://schemas.microsoft.com/office/drawing/2014/main" id="{7A8E62C9-5B86-AE48-A41F-B7ACCD24B8F5}"/>
                  </a:ext>
                </a:extLst>
              </p14:cNvPr>
              <p14:cNvContentPartPr/>
              <p14:nvPr/>
            </p14:nvContentPartPr>
            <p14:xfrm>
              <a:off x="4382602" y="953716"/>
              <a:ext cx="360" cy="360"/>
            </p14:xfrm>
          </p:contentPart>
        </mc:Choice>
        <mc:Fallback xmlns="">
          <p:pic>
            <p:nvPicPr>
              <p:cNvPr id="439" name="Ink 438">
                <a:extLst>
                  <a:ext uri="{FF2B5EF4-FFF2-40B4-BE49-F238E27FC236}">
                    <a16:creationId xmlns:a16="http://schemas.microsoft.com/office/drawing/2014/main" id="{7A8E62C9-5B86-AE48-A41F-B7ACCD24B8F5}"/>
                  </a:ext>
                </a:extLst>
              </p:cNvPr>
              <p:cNvPicPr/>
              <p:nvPr/>
            </p:nvPicPr>
            <p:blipFill>
              <a:blip r:embed="rId4"/>
              <a:stretch>
                <a:fillRect/>
              </a:stretch>
            </p:blipFill>
            <p:spPr>
              <a:xfrm>
                <a:off x="4373602" y="945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440" name="Ink 439">
                <a:extLst>
                  <a:ext uri="{FF2B5EF4-FFF2-40B4-BE49-F238E27FC236}">
                    <a16:creationId xmlns:a16="http://schemas.microsoft.com/office/drawing/2014/main" id="{612C0FBB-621C-FC42-BCA8-69268C5493C4}"/>
                  </a:ext>
                </a:extLst>
              </p14:cNvPr>
              <p14:cNvContentPartPr/>
              <p14:nvPr/>
            </p14:nvContentPartPr>
            <p14:xfrm>
              <a:off x="4169482" y="1022116"/>
              <a:ext cx="360" cy="360"/>
            </p14:xfrm>
          </p:contentPart>
        </mc:Choice>
        <mc:Fallback xmlns="">
          <p:pic>
            <p:nvPicPr>
              <p:cNvPr id="440" name="Ink 439">
                <a:extLst>
                  <a:ext uri="{FF2B5EF4-FFF2-40B4-BE49-F238E27FC236}">
                    <a16:creationId xmlns:a16="http://schemas.microsoft.com/office/drawing/2014/main" id="{612C0FBB-621C-FC42-BCA8-69268C5493C4}"/>
                  </a:ext>
                </a:extLst>
              </p:cNvPr>
              <p:cNvPicPr/>
              <p:nvPr/>
            </p:nvPicPr>
            <p:blipFill>
              <a:blip r:embed="rId4"/>
              <a:stretch>
                <a:fillRect/>
              </a:stretch>
            </p:blipFill>
            <p:spPr>
              <a:xfrm>
                <a:off x="4160842" y="1013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441" name="Ink 440">
                <a:extLst>
                  <a:ext uri="{FF2B5EF4-FFF2-40B4-BE49-F238E27FC236}">
                    <a16:creationId xmlns:a16="http://schemas.microsoft.com/office/drawing/2014/main" id="{9B061609-D420-2845-92AA-76F325794824}"/>
                  </a:ext>
                </a:extLst>
              </p14:cNvPr>
              <p14:cNvContentPartPr/>
              <p14:nvPr/>
            </p14:nvContentPartPr>
            <p14:xfrm>
              <a:off x="4152202" y="906556"/>
              <a:ext cx="360" cy="360"/>
            </p14:xfrm>
          </p:contentPart>
        </mc:Choice>
        <mc:Fallback xmlns="">
          <p:pic>
            <p:nvPicPr>
              <p:cNvPr id="441" name="Ink 440">
                <a:extLst>
                  <a:ext uri="{FF2B5EF4-FFF2-40B4-BE49-F238E27FC236}">
                    <a16:creationId xmlns:a16="http://schemas.microsoft.com/office/drawing/2014/main" id="{9B061609-D420-2845-92AA-76F325794824}"/>
                  </a:ext>
                </a:extLst>
              </p:cNvPr>
              <p:cNvPicPr/>
              <p:nvPr/>
            </p:nvPicPr>
            <p:blipFill>
              <a:blip r:embed="rId4"/>
              <a:stretch>
                <a:fillRect/>
              </a:stretch>
            </p:blipFill>
            <p:spPr>
              <a:xfrm>
                <a:off x="4143202" y="897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442" name="Ink 441">
                <a:extLst>
                  <a:ext uri="{FF2B5EF4-FFF2-40B4-BE49-F238E27FC236}">
                    <a16:creationId xmlns:a16="http://schemas.microsoft.com/office/drawing/2014/main" id="{51E1EBF4-19FA-7240-990F-0DA29BB504B5}"/>
                  </a:ext>
                </a:extLst>
              </p14:cNvPr>
              <p14:cNvContentPartPr/>
              <p14:nvPr/>
            </p14:nvContentPartPr>
            <p14:xfrm>
              <a:off x="4013602" y="1073956"/>
              <a:ext cx="360" cy="360"/>
            </p14:xfrm>
          </p:contentPart>
        </mc:Choice>
        <mc:Fallback xmlns="">
          <p:pic>
            <p:nvPicPr>
              <p:cNvPr id="442" name="Ink 441">
                <a:extLst>
                  <a:ext uri="{FF2B5EF4-FFF2-40B4-BE49-F238E27FC236}">
                    <a16:creationId xmlns:a16="http://schemas.microsoft.com/office/drawing/2014/main" id="{51E1EBF4-19FA-7240-990F-0DA29BB504B5}"/>
                  </a:ext>
                </a:extLst>
              </p:cNvPr>
              <p:cNvPicPr/>
              <p:nvPr/>
            </p:nvPicPr>
            <p:blipFill>
              <a:blip r:embed="rId4"/>
              <a:stretch>
                <a:fillRect/>
              </a:stretch>
            </p:blipFill>
            <p:spPr>
              <a:xfrm>
                <a:off x="4004602" y="106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443" name="Ink 442">
                <a:extLst>
                  <a:ext uri="{FF2B5EF4-FFF2-40B4-BE49-F238E27FC236}">
                    <a16:creationId xmlns:a16="http://schemas.microsoft.com/office/drawing/2014/main" id="{35157CCF-6B0E-5C4A-88C5-344C0D54421E}"/>
                  </a:ext>
                </a:extLst>
              </p14:cNvPr>
              <p14:cNvContentPartPr/>
              <p14:nvPr/>
            </p14:nvContentPartPr>
            <p14:xfrm>
              <a:off x="4316002" y="1066756"/>
              <a:ext cx="360" cy="360"/>
            </p14:xfrm>
          </p:contentPart>
        </mc:Choice>
        <mc:Fallback xmlns="">
          <p:pic>
            <p:nvPicPr>
              <p:cNvPr id="443" name="Ink 442">
                <a:extLst>
                  <a:ext uri="{FF2B5EF4-FFF2-40B4-BE49-F238E27FC236}">
                    <a16:creationId xmlns:a16="http://schemas.microsoft.com/office/drawing/2014/main" id="{35157CCF-6B0E-5C4A-88C5-344C0D54421E}"/>
                  </a:ext>
                </a:extLst>
              </p:cNvPr>
              <p:cNvPicPr/>
              <p:nvPr/>
            </p:nvPicPr>
            <p:blipFill>
              <a:blip r:embed="rId4"/>
              <a:stretch>
                <a:fillRect/>
              </a:stretch>
            </p:blipFill>
            <p:spPr>
              <a:xfrm>
                <a:off x="4307362" y="105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444" name="Ink 443">
                <a:extLst>
                  <a:ext uri="{FF2B5EF4-FFF2-40B4-BE49-F238E27FC236}">
                    <a16:creationId xmlns:a16="http://schemas.microsoft.com/office/drawing/2014/main" id="{F5D05BC1-36DC-DA43-B38F-0CF752CE21EB}"/>
                  </a:ext>
                </a:extLst>
              </p14:cNvPr>
              <p14:cNvContentPartPr/>
              <p14:nvPr/>
            </p14:nvContentPartPr>
            <p14:xfrm>
              <a:off x="4327882" y="877036"/>
              <a:ext cx="360" cy="360"/>
            </p14:xfrm>
          </p:contentPart>
        </mc:Choice>
        <mc:Fallback xmlns="">
          <p:pic>
            <p:nvPicPr>
              <p:cNvPr id="444" name="Ink 443">
                <a:extLst>
                  <a:ext uri="{FF2B5EF4-FFF2-40B4-BE49-F238E27FC236}">
                    <a16:creationId xmlns:a16="http://schemas.microsoft.com/office/drawing/2014/main" id="{F5D05BC1-36DC-DA43-B38F-0CF752CE21EB}"/>
                  </a:ext>
                </a:extLst>
              </p:cNvPr>
              <p:cNvPicPr/>
              <p:nvPr/>
            </p:nvPicPr>
            <p:blipFill>
              <a:blip r:embed="rId4"/>
              <a:stretch>
                <a:fillRect/>
              </a:stretch>
            </p:blipFill>
            <p:spPr>
              <a:xfrm>
                <a:off x="4318882" y="868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445" name="Ink 444">
                <a:extLst>
                  <a:ext uri="{FF2B5EF4-FFF2-40B4-BE49-F238E27FC236}">
                    <a16:creationId xmlns:a16="http://schemas.microsoft.com/office/drawing/2014/main" id="{586EA6ED-73D8-A748-9BAD-0FBA3F203E1C}"/>
                  </a:ext>
                </a:extLst>
              </p14:cNvPr>
              <p14:cNvContentPartPr/>
              <p14:nvPr/>
            </p14:nvContentPartPr>
            <p14:xfrm>
              <a:off x="4272442" y="994756"/>
              <a:ext cx="360" cy="360"/>
            </p14:xfrm>
          </p:contentPart>
        </mc:Choice>
        <mc:Fallback xmlns="">
          <p:pic>
            <p:nvPicPr>
              <p:cNvPr id="445" name="Ink 444">
                <a:extLst>
                  <a:ext uri="{FF2B5EF4-FFF2-40B4-BE49-F238E27FC236}">
                    <a16:creationId xmlns:a16="http://schemas.microsoft.com/office/drawing/2014/main" id="{586EA6ED-73D8-A748-9BAD-0FBA3F203E1C}"/>
                  </a:ext>
                </a:extLst>
              </p:cNvPr>
              <p:cNvPicPr/>
              <p:nvPr/>
            </p:nvPicPr>
            <p:blipFill>
              <a:blip r:embed="rId4"/>
              <a:stretch>
                <a:fillRect/>
              </a:stretch>
            </p:blipFill>
            <p:spPr>
              <a:xfrm>
                <a:off x="4263802" y="985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446" name="Ink 445">
                <a:extLst>
                  <a:ext uri="{FF2B5EF4-FFF2-40B4-BE49-F238E27FC236}">
                    <a16:creationId xmlns:a16="http://schemas.microsoft.com/office/drawing/2014/main" id="{05B2EBC8-3371-FB41-9F19-B5865F78BF89}"/>
                  </a:ext>
                </a:extLst>
              </p14:cNvPr>
              <p14:cNvContentPartPr/>
              <p14:nvPr/>
            </p14:nvContentPartPr>
            <p14:xfrm>
              <a:off x="4066162" y="861556"/>
              <a:ext cx="360" cy="360"/>
            </p14:xfrm>
          </p:contentPart>
        </mc:Choice>
        <mc:Fallback xmlns="">
          <p:pic>
            <p:nvPicPr>
              <p:cNvPr id="446" name="Ink 445">
                <a:extLst>
                  <a:ext uri="{FF2B5EF4-FFF2-40B4-BE49-F238E27FC236}">
                    <a16:creationId xmlns:a16="http://schemas.microsoft.com/office/drawing/2014/main" id="{05B2EBC8-3371-FB41-9F19-B5865F78BF89}"/>
                  </a:ext>
                </a:extLst>
              </p:cNvPr>
              <p:cNvPicPr/>
              <p:nvPr/>
            </p:nvPicPr>
            <p:blipFill>
              <a:blip r:embed="rId4"/>
              <a:stretch>
                <a:fillRect/>
              </a:stretch>
            </p:blipFill>
            <p:spPr>
              <a:xfrm>
                <a:off x="4057522" y="852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447" name="Ink 446">
                <a:extLst>
                  <a:ext uri="{FF2B5EF4-FFF2-40B4-BE49-F238E27FC236}">
                    <a16:creationId xmlns:a16="http://schemas.microsoft.com/office/drawing/2014/main" id="{4D7C734D-EA59-AF4E-A79C-70F3963A08B8}"/>
                  </a:ext>
                </a:extLst>
              </p14:cNvPr>
              <p14:cNvContentPartPr/>
              <p14:nvPr/>
            </p14:nvContentPartPr>
            <p14:xfrm>
              <a:off x="3644602" y="858316"/>
              <a:ext cx="360" cy="360"/>
            </p14:xfrm>
          </p:contentPart>
        </mc:Choice>
        <mc:Fallback xmlns="">
          <p:pic>
            <p:nvPicPr>
              <p:cNvPr id="447" name="Ink 446">
                <a:extLst>
                  <a:ext uri="{FF2B5EF4-FFF2-40B4-BE49-F238E27FC236}">
                    <a16:creationId xmlns:a16="http://schemas.microsoft.com/office/drawing/2014/main" id="{4D7C734D-EA59-AF4E-A79C-70F3963A08B8}"/>
                  </a:ext>
                </a:extLst>
              </p:cNvPr>
              <p:cNvPicPr/>
              <p:nvPr/>
            </p:nvPicPr>
            <p:blipFill>
              <a:blip r:embed="rId4"/>
              <a:stretch>
                <a:fillRect/>
              </a:stretch>
            </p:blipFill>
            <p:spPr>
              <a:xfrm>
                <a:off x="3635602" y="849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448" name="Ink 447">
                <a:extLst>
                  <a:ext uri="{FF2B5EF4-FFF2-40B4-BE49-F238E27FC236}">
                    <a16:creationId xmlns:a16="http://schemas.microsoft.com/office/drawing/2014/main" id="{B9358386-755A-F245-A178-4BB912DA319D}"/>
                  </a:ext>
                </a:extLst>
              </p14:cNvPr>
              <p14:cNvContentPartPr/>
              <p14:nvPr/>
            </p14:nvContentPartPr>
            <p14:xfrm>
              <a:off x="3614002" y="960916"/>
              <a:ext cx="360" cy="360"/>
            </p14:xfrm>
          </p:contentPart>
        </mc:Choice>
        <mc:Fallback xmlns="">
          <p:pic>
            <p:nvPicPr>
              <p:cNvPr id="448" name="Ink 447">
                <a:extLst>
                  <a:ext uri="{FF2B5EF4-FFF2-40B4-BE49-F238E27FC236}">
                    <a16:creationId xmlns:a16="http://schemas.microsoft.com/office/drawing/2014/main" id="{B9358386-755A-F245-A178-4BB912DA319D}"/>
                  </a:ext>
                </a:extLst>
              </p:cNvPr>
              <p:cNvPicPr/>
              <p:nvPr/>
            </p:nvPicPr>
            <p:blipFill>
              <a:blip r:embed="rId4"/>
              <a:stretch>
                <a:fillRect/>
              </a:stretch>
            </p:blipFill>
            <p:spPr>
              <a:xfrm>
                <a:off x="3605362" y="952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449" name="Ink 448">
                <a:extLst>
                  <a:ext uri="{FF2B5EF4-FFF2-40B4-BE49-F238E27FC236}">
                    <a16:creationId xmlns:a16="http://schemas.microsoft.com/office/drawing/2014/main" id="{63883076-7270-9944-8C52-074FF20FF45B}"/>
                  </a:ext>
                </a:extLst>
              </p14:cNvPr>
              <p14:cNvContentPartPr/>
              <p14:nvPr/>
            </p14:nvContentPartPr>
            <p14:xfrm>
              <a:off x="3542362" y="855436"/>
              <a:ext cx="360" cy="360"/>
            </p14:xfrm>
          </p:contentPart>
        </mc:Choice>
        <mc:Fallback xmlns="">
          <p:pic>
            <p:nvPicPr>
              <p:cNvPr id="449" name="Ink 448">
                <a:extLst>
                  <a:ext uri="{FF2B5EF4-FFF2-40B4-BE49-F238E27FC236}">
                    <a16:creationId xmlns:a16="http://schemas.microsoft.com/office/drawing/2014/main" id="{63883076-7270-9944-8C52-074FF20FF45B}"/>
                  </a:ext>
                </a:extLst>
              </p:cNvPr>
              <p:cNvPicPr/>
              <p:nvPr/>
            </p:nvPicPr>
            <p:blipFill>
              <a:blip r:embed="rId4"/>
              <a:stretch>
                <a:fillRect/>
              </a:stretch>
            </p:blipFill>
            <p:spPr>
              <a:xfrm>
                <a:off x="3533722" y="846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450" name="Ink 449">
                <a:extLst>
                  <a:ext uri="{FF2B5EF4-FFF2-40B4-BE49-F238E27FC236}">
                    <a16:creationId xmlns:a16="http://schemas.microsoft.com/office/drawing/2014/main" id="{0EC5E745-0E01-DD4B-8100-5B7E8EA80787}"/>
                  </a:ext>
                </a:extLst>
              </p14:cNvPr>
              <p14:cNvContentPartPr/>
              <p14:nvPr/>
            </p14:nvContentPartPr>
            <p14:xfrm>
              <a:off x="3542362" y="965596"/>
              <a:ext cx="360" cy="360"/>
            </p14:xfrm>
          </p:contentPart>
        </mc:Choice>
        <mc:Fallback xmlns="">
          <p:pic>
            <p:nvPicPr>
              <p:cNvPr id="450" name="Ink 449">
                <a:extLst>
                  <a:ext uri="{FF2B5EF4-FFF2-40B4-BE49-F238E27FC236}">
                    <a16:creationId xmlns:a16="http://schemas.microsoft.com/office/drawing/2014/main" id="{0EC5E745-0E01-DD4B-8100-5B7E8EA80787}"/>
                  </a:ext>
                </a:extLst>
              </p:cNvPr>
              <p:cNvPicPr/>
              <p:nvPr/>
            </p:nvPicPr>
            <p:blipFill>
              <a:blip r:embed="rId4"/>
              <a:stretch>
                <a:fillRect/>
              </a:stretch>
            </p:blipFill>
            <p:spPr>
              <a:xfrm>
                <a:off x="3533722" y="956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451" name="Ink 450">
                <a:extLst>
                  <a:ext uri="{FF2B5EF4-FFF2-40B4-BE49-F238E27FC236}">
                    <a16:creationId xmlns:a16="http://schemas.microsoft.com/office/drawing/2014/main" id="{A7588C74-AC35-E543-AF29-DCCA7C6B956E}"/>
                  </a:ext>
                </a:extLst>
              </p14:cNvPr>
              <p14:cNvContentPartPr/>
              <p14:nvPr/>
            </p14:nvContentPartPr>
            <p14:xfrm>
              <a:off x="3354802" y="1059916"/>
              <a:ext cx="360" cy="360"/>
            </p14:xfrm>
          </p:contentPart>
        </mc:Choice>
        <mc:Fallback xmlns="">
          <p:pic>
            <p:nvPicPr>
              <p:cNvPr id="451" name="Ink 450">
                <a:extLst>
                  <a:ext uri="{FF2B5EF4-FFF2-40B4-BE49-F238E27FC236}">
                    <a16:creationId xmlns:a16="http://schemas.microsoft.com/office/drawing/2014/main" id="{A7588C74-AC35-E543-AF29-DCCA7C6B956E}"/>
                  </a:ext>
                </a:extLst>
              </p:cNvPr>
              <p:cNvPicPr/>
              <p:nvPr/>
            </p:nvPicPr>
            <p:blipFill>
              <a:blip r:embed="rId4"/>
              <a:stretch>
                <a:fillRect/>
              </a:stretch>
            </p:blipFill>
            <p:spPr>
              <a:xfrm>
                <a:off x="3346162" y="105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452" name="Ink 451">
                <a:extLst>
                  <a:ext uri="{FF2B5EF4-FFF2-40B4-BE49-F238E27FC236}">
                    <a16:creationId xmlns:a16="http://schemas.microsoft.com/office/drawing/2014/main" id="{7A128AD4-3C68-F74F-8688-C067EF62EED8}"/>
                  </a:ext>
                </a:extLst>
              </p14:cNvPr>
              <p14:cNvContentPartPr/>
              <p14:nvPr/>
            </p14:nvContentPartPr>
            <p14:xfrm>
              <a:off x="3538042" y="1059916"/>
              <a:ext cx="3240" cy="360"/>
            </p14:xfrm>
          </p:contentPart>
        </mc:Choice>
        <mc:Fallback xmlns="">
          <p:pic>
            <p:nvPicPr>
              <p:cNvPr id="452" name="Ink 451">
                <a:extLst>
                  <a:ext uri="{FF2B5EF4-FFF2-40B4-BE49-F238E27FC236}">
                    <a16:creationId xmlns:a16="http://schemas.microsoft.com/office/drawing/2014/main" id="{7A128AD4-3C68-F74F-8688-C067EF62EED8}"/>
                  </a:ext>
                </a:extLst>
              </p:cNvPr>
              <p:cNvPicPr/>
              <p:nvPr/>
            </p:nvPicPr>
            <p:blipFill>
              <a:blip r:embed="rId39"/>
              <a:stretch>
                <a:fillRect/>
              </a:stretch>
            </p:blipFill>
            <p:spPr>
              <a:xfrm>
                <a:off x="3529402" y="10512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453" name="Ink 452">
                <a:extLst>
                  <a:ext uri="{FF2B5EF4-FFF2-40B4-BE49-F238E27FC236}">
                    <a16:creationId xmlns:a16="http://schemas.microsoft.com/office/drawing/2014/main" id="{B787FDFF-EE03-9542-9B73-FB86AE3353FB}"/>
                  </a:ext>
                </a:extLst>
              </p14:cNvPr>
              <p14:cNvContentPartPr/>
              <p14:nvPr/>
            </p14:nvContentPartPr>
            <p14:xfrm>
              <a:off x="3794002" y="976036"/>
              <a:ext cx="360" cy="360"/>
            </p14:xfrm>
          </p:contentPart>
        </mc:Choice>
        <mc:Fallback xmlns="">
          <p:pic>
            <p:nvPicPr>
              <p:cNvPr id="453" name="Ink 452">
                <a:extLst>
                  <a:ext uri="{FF2B5EF4-FFF2-40B4-BE49-F238E27FC236}">
                    <a16:creationId xmlns:a16="http://schemas.microsoft.com/office/drawing/2014/main" id="{B787FDFF-EE03-9542-9B73-FB86AE3353FB}"/>
                  </a:ext>
                </a:extLst>
              </p:cNvPr>
              <p:cNvPicPr/>
              <p:nvPr/>
            </p:nvPicPr>
            <p:blipFill>
              <a:blip r:embed="rId4"/>
              <a:stretch>
                <a:fillRect/>
              </a:stretch>
            </p:blipFill>
            <p:spPr>
              <a:xfrm>
                <a:off x="3785002" y="967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454" name="Ink 453">
                <a:extLst>
                  <a:ext uri="{FF2B5EF4-FFF2-40B4-BE49-F238E27FC236}">
                    <a16:creationId xmlns:a16="http://schemas.microsoft.com/office/drawing/2014/main" id="{2B160A71-75CC-424E-BF3A-98BF4A6C2F3B}"/>
                  </a:ext>
                </a:extLst>
              </p14:cNvPr>
              <p14:cNvContentPartPr/>
              <p14:nvPr/>
            </p14:nvContentPartPr>
            <p14:xfrm>
              <a:off x="3794002" y="893956"/>
              <a:ext cx="360" cy="360"/>
            </p14:xfrm>
          </p:contentPart>
        </mc:Choice>
        <mc:Fallback xmlns="">
          <p:pic>
            <p:nvPicPr>
              <p:cNvPr id="454" name="Ink 453">
                <a:extLst>
                  <a:ext uri="{FF2B5EF4-FFF2-40B4-BE49-F238E27FC236}">
                    <a16:creationId xmlns:a16="http://schemas.microsoft.com/office/drawing/2014/main" id="{2B160A71-75CC-424E-BF3A-98BF4A6C2F3B}"/>
                  </a:ext>
                </a:extLst>
              </p:cNvPr>
              <p:cNvPicPr/>
              <p:nvPr/>
            </p:nvPicPr>
            <p:blipFill>
              <a:blip r:embed="rId4"/>
              <a:stretch>
                <a:fillRect/>
              </a:stretch>
            </p:blipFill>
            <p:spPr>
              <a:xfrm>
                <a:off x="3785002" y="88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455" name="Ink 454">
                <a:extLst>
                  <a:ext uri="{FF2B5EF4-FFF2-40B4-BE49-F238E27FC236}">
                    <a16:creationId xmlns:a16="http://schemas.microsoft.com/office/drawing/2014/main" id="{FD2EDB1F-F2CE-434F-B938-442DF293C72B}"/>
                  </a:ext>
                </a:extLst>
              </p14:cNvPr>
              <p14:cNvContentPartPr/>
              <p14:nvPr/>
            </p14:nvContentPartPr>
            <p14:xfrm>
              <a:off x="3660802" y="1087276"/>
              <a:ext cx="360" cy="360"/>
            </p14:xfrm>
          </p:contentPart>
        </mc:Choice>
        <mc:Fallback xmlns="">
          <p:pic>
            <p:nvPicPr>
              <p:cNvPr id="455" name="Ink 454">
                <a:extLst>
                  <a:ext uri="{FF2B5EF4-FFF2-40B4-BE49-F238E27FC236}">
                    <a16:creationId xmlns:a16="http://schemas.microsoft.com/office/drawing/2014/main" id="{FD2EDB1F-F2CE-434F-B938-442DF293C72B}"/>
                  </a:ext>
                </a:extLst>
              </p:cNvPr>
              <p:cNvPicPr/>
              <p:nvPr/>
            </p:nvPicPr>
            <p:blipFill>
              <a:blip r:embed="rId4"/>
              <a:stretch>
                <a:fillRect/>
              </a:stretch>
            </p:blipFill>
            <p:spPr>
              <a:xfrm>
                <a:off x="3652162" y="1078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456" name="Ink 455">
                <a:extLst>
                  <a:ext uri="{FF2B5EF4-FFF2-40B4-BE49-F238E27FC236}">
                    <a16:creationId xmlns:a16="http://schemas.microsoft.com/office/drawing/2014/main" id="{C7B886F9-2EE6-AC49-BFBF-91A03A8D50FD}"/>
                  </a:ext>
                </a:extLst>
              </p14:cNvPr>
              <p14:cNvContentPartPr/>
              <p14:nvPr/>
            </p14:nvContentPartPr>
            <p14:xfrm>
              <a:off x="4091362" y="1338196"/>
              <a:ext cx="360" cy="360"/>
            </p14:xfrm>
          </p:contentPart>
        </mc:Choice>
        <mc:Fallback xmlns="">
          <p:pic>
            <p:nvPicPr>
              <p:cNvPr id="456" name="Ink 455">
                <a:extLst>
                  <a:ext uri="{FF2B5EF4-FFF2-40B4-BE49-F238E27FC236}">
                    <a16:creationId xmlns:a16="http://schemas.microsoft.com/office/drawing/2014/main" id="{C7B886F9-2EE6-AC49-BFBF-91A03A8D50FD}"/>
                  </a:ext>
                </a:extLst>
              </p:cNvPr>
              <p:cNvPicPr/>
              <p:nvPr/>
            </p:nvPicPr>
            <p:blipFill>
              <a:blip r:embed="rId4"/>
              <a:stretch>
                <a:fillRect/>
              </a:stretch>
            </p:blipFill>
            <p:spPr>
              <a:xfrm>
                <a:off x="4082722" y="1329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457" name="Ink 456">
                <a:extLst>
                  <a:ext uri="{FF2B5EF4-FFF2-40B4-BE49-F238E27FC236}">
                    <a16:creationId xmlns:a16="http://schemas.microsoft.com/office/drawing/2014/main" id="{71C76AC0-302D-794C-9F5D-BA87832E448A}"/>
                  </a:ext>
                </a:extLst>
              </p14:cNvPr>
              <p14:cNvContentPartPr/>
              <p14:nvPr/>
            </p14:nvContentPartPr>
            <p14:xfrm>
              <a:off x="4353802" y="1326676"/>
              <a:ext cx="360" cy="360"/>
            </p14:xfrm>
          </p:contentPart>
        </mc:Choice>
        <mc:Fallback xmlns="">
          <p:pic>
            <p:nvPicPr>
              <p:cNvPr id="457" name="Ink 456">
                <a:extLst>
                  <a:ext uri="{FF2B5EF4-FFF2-40B4-BE49-F238E27FC236}">
                    <a16:creationId xmlns:a16="http://schemas.microsoft.com/office/drawing/2014/main" id="{71C76AC0-302D-794C-9F5D-BA87832E448A}"/>
                  </a:ext>
                </a:extLst>
              </p:cNvPr>
              <p:cNvPicPr/>
              <p:nvPr/>
            </p:nvPicPr>
            <p:blipFill>
              <a:blip r:embed="rId4"/>
              <a:stretch>
                <a:fillRect/>
              </a:stretch>
            </p:blipFill>
            <p:spPr>
              <a:xfrm>
                <a:off x="4345162" y="1318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458" name="Ink 457">
                <a:extLst>
                  <a:ext uri="{FF2B5EF4-FFF2-40B4-BE49-F238E27FC236}">
                    <a16:creationId xmlns:a16="http://schemas.microsoft.com/office/drawing/2014/main" id="{AC6CCE00-E9D1-7C41-ABBD-9F82682C5033}"/>
                  </a:ext>
                </a:extLst>
              </p14:cNvPr>
              <p14:cNvContentPartPr/>
              <p14:nvPr/>
            </p14:nvContentPartPr>
            <p14:xfrm>
              <a:off x="4322122" y="1476076"/>
              <a:ext cx="360" cy="360"/>
            </p14:xfrm>
          </p:contentPart>
        </mc:Choice>
        <mc:Fallback xmlns="">
          <p:pic>
            <p:nvPicPr>
              <p:cNvPr id="458" name="Ink 457">
                <a:extLst>
                  <a:ext uri="{FF2B5EF4-FFF2-40B4-BE49-F238E27FC236}">
                    <a16:creationId xmlns:a16="http://schemas.microsoft.com/office/drawing/2014/main" id="{AC6CCE00-E9D1-7C41-ABBD-9F82682C5033}"/>
                  </a:ext>
                </a:extLst>
              </p:cNvPr>
              <p:cNvPicPr/>
              <p:nvPr/>
            </p:nvPicPr>
            <p:blipFill>
              <a:blip r:embed="rId4"/>
              <a:stretch>
                <a:fillRect/>
              </a:stretch>
            </p:blipFill>
            <p:spPr>
              <a:xfrm>
                <a:off x="4313122" y="1467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459" name="Ink 458">
                <a:extLst>
                  <a:ext uri="{FF2B5EF4-FFF2-40B4-BE49-F238E27FC236}">
                    <a16:creationId xmlns:a16="http://schemas.microsoft.com/office/drawing/2014/main" id="{406D1E13-CDD5-5849-83AD-39CEEC4C4511}"/>
                  </a:ext>
                </a:extLst>
              </p14:cNvPr>
              <p14:cNvContentPartPr/>
              <p14:nvPr/>
            </p14:nvContentPartPr>
            <p14:xfrm>
              <a:off x="4255522" y="1271956"/>
              <a:ext cx="360" cy="360"/>
            </p14:xfrm>
          </p:contentPart>
        </mc:Choice>
        <mc:Fallback xmlns="">
          <p:pic>
            <p:nvPicPr>
              <p:cNvPr id="459" name="Ink 458">
                <a:extLst>
                  <a:ext uri="{FF2B5EF4-FFF2-40B4-BE49-F238E27FC236}">
                    <a16:creationId xmlns:a16="http://schemas.microsoft.com/office/drawing/2014/main" id="{406D1E13-CDD5-5849-83AD-39CEEC4C4511}"/>
                  </a:ext>
                </a:extLst>
              </p:cNvPr>
              <p:cNvPicPr/>
              <p:nvPr/>
            </p:nvPicPr>
            <p:blipFill>
              <a:blip r:embed="rId4"/>
              <a:stretch>
                <a:fillRect/>
              </a:stretch>
            </p:blipFill>
            <p:spPr>
              <a:xfrm>
                <a:off x="4246882" y="126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460" name="Ink 459">
                <a:extLst>
                  <a:ext uri="{FF2B5EF4-FFF2-40B4-BE49-F238E27FC236}">
                    <a16:creationId xmlns:a16="http://schemas.microsoft.com/office/drawing/2014/main" id="{7212E9CD-9BFD-DB4E-BAFA-8087A3F8C582}"/>
                  </a:ext>
                </a:extLst>
              </p14:cNvPr>
              <p14:cNvContentPartPr/>
              <p14:nvPr/>
            </p14:nvContentPartPr>
            <p14:xfrm>
              <a:off x="4141402" y="1438276"/>
              <a:ext cx="360" cy="360"/>
            </p14:xfrm>
          </p:contentPart>
        </mc:Choice>
        <mc:Fallback xmlns="">
          <p:pic>
            <p:nvPicPr>
              <p:cNvPr id="460" name="Ink 459">
                <a:extLst>
                  <a:ext uri="{FF2B5EF4-FFF2-40B4-BE49-F238E27FC236}">
                    <a16:creationId xmlns:a16="http://schemas.microsoft.com/office/drawing/2014/main" id="{7212E9CD-9BFD-DB4E-BAFA-8087A3F8C582}"/>
                  </a:ext>
                </a:extLst>
              </p:cNvPr>
              <p:cNvPicPr/>
              <p:nvPr/>
            </p:nvPicPr>
            <p:blipFill>
              <a:blip r:embed="rId4"/>
              <a:stretch>
                <a:fillRect/>
              </a:stretch>
            </p:blipFill>
            <p:spPr>
              <a:xfrm>
                <a:off x="4132762" y="142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461" name="Ink 460">
                <a:extLst>
                  <a:ext uri="{FF2B5EF4-FFF2-40B4-BE49-F238E27FC236}">
                    <a16:creationId xmlns:a16="http://schemas.microsoft.com/office/drawing/2014/main" id="{A5CD3752-6C81-B54F-9840-538C567B5315}"/>
                  </a:ext>
                </a:extLst>
              </p14:cNvPr>
              <p14:cNvContentPartPr/>
              <p14:nvPr/>
            </p14:nvContentPartPr>
            <p14:xfrm>
              <a:off x="4014682" y="1438276"/>
              <a:ext cx="360" cy="360"/>
            </p14:xfrm>
          </p:contentPart>
        </mc:Choice>
        <mc:Fallback xmlns="">
          <p:pic>
            <p:nvPicPr>
              <p:cNvPr id="461" name="Ink 460">
                <a:extLst>
                  <a:ext uri="{FF2B5EF4-FFF2-40B4-BE49-F238E27FC236}">
                    <a16:creationId xmlns:a16="http://schemas.microsoft.com/office/drawing/2014/main" id="{A5CD3752-6C81-B54F-9840-538C567B5315}"/>
                  </a:ext>
                </a:extLst>
              </p:cNvPr>
              <p:cNvPicPr/>
              <p:nvPr/>
            </p:nvPicPr>
            <p:blipFill>
              <a:blip r:embed="rId4"/>
              <a:stretch>
                <a:fillRect/>
              </a:stretch>
            </p:blipFill>
            <p:spPr>
              <a:xfrm>
                <a:off x="4005682" y="142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462" name="Ink 461">
                <a:extLst>
                  <a:ext uri="{FF2B5EF4-FFF2-40B4-BE49-F238E27FC236}">
                    <a16:creationId xmlns:a16="http://schemas.microsoft.com/office/drawing/2014/main" id="{881857E4-99E7-CD4C-B877-25DDDBD7BD1E}"/>
                  </a:ext>
                </a:extLst>
              </p14:cNvPr>
              <p14:cNvContentPartPr/>
              <p14:nvPr/>
            </p14:nvContentPartPr>
            <p14:xfrm>
              <a:off x="4014682" y="1273396"/>
              <a:ext cx="360" cy="360"/>
            </p14:xfrm>
          </p:contentPart>
        </mc:Choice>
        <mc:Fallback xmlns="">
          <p:pic>
            <p:nvPicPr>
              <p:cNvPr id="462" name="Ink 461">
                <a:extLst>
                  <a:ext uri="{FF2B5EF4-FFF2-40B4-BE49-F238E27FC236}">
                    <a16:creationId xmlns:a16="http://schemas.microsoft.com/office/drawing/2014/main" id="{881857E4-99E7-CD4C-B877-25DDDBD7BD1E}"/>
                  </a:ext>
                </a:extLst>
              </p:cNvPr>
              <p:cNvPicPr/>
              <p:nvPr/>
            </p:nvPicPr>
            <p:blipFill>
              <a:blip r:embed="rId4"/>
              <a:stretch>
                <a:fillRect/>
              </a:stretch>
            </p:blipFill>
            <p:spPr>
              <a:xfrm>
                <a:off x="4005682" y="1264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463" name="Ink 462">
                <a:extLst>
                  <a:ext uri="{FF2B5EF4-FFF2-40B4-BE49-F238E27FC236}">
                    <a16:creationId xmlns:a16="http://schemas.microsoft.com/office/drawing/2014/main" id="{EFD013CE-8EFF-4844-9B53-E8B4A32B234E}"/>
                  </a:ext>
                </a:extLst>
              </p14:cNvPr>
              <p14:cNvContentPartPr/>
              <p14:nvPr/>
            </p14:nvContentPartPr>
            <p14:xfrm>
              <a:off x="3634162" y="1407316"/>
              <a:ext cx="360" cy="360"/>
            </p14:xfrm>
          </p:contentPart>
        </mc:Choice>
        <mc:Fallback xmlns="">
          <p:pic>
            <p:nvPicPr>
              <p:cNvPr id="463" name="Ink 462">
                <a:extLst>
                  <a:ext uri="{FF2B5EF4-FFF2-40B4-BE49-F238E27FC236}">
                    <a16:creationId xmlns:a16="http://schemas.microsoft.com/office/drawing/2014/main" id="{EFD013CE-8EFF-4844-9B53-E8B4A32B234E}"/>
                  </a:ext>
                </a:extLst>
              </p:cNvPr>
              <p:cNvPicPr/>
              <p:nvPr/>
            </p:nvPicPr>
            <p:blipFill>
              <a:blip r:embed="rId4"/>
              <a:stretch>
                <a:fillRect/>
              </a:stretch>
            </p:blipFill>
            <p:spPr>
              <a:xfrm>
                <a:off x="3625522" y="1398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464" name="Ink 463">
                <a:extLst>
                  <a:ext uri="{FF2B5EF4-FFF2-40B4-BE49-F238E27FC236}">
                    <a16:creationId xmlns:a16="http://schemas.microsoft.com/office/drawing/2014/main" id="{3606C91F-2667-3048-806D-2174C701C955}"/>
                  </a:ext>
                </a:extLst>
              </p14:cNvPr>
              <p14:cNvContentPartPr/>
              <p14:nvPr/>
            </p14:nvContentPartPr>
            <p14:xfrm>
              <a:off x="3548842" y="1286356"/>
              <a:ext cx="360" cy="360"/>
            </p14:xfrm>
          </p:contentPart>
        </mc:Choice>
        <mc:Fallback xmlns="">
          <p:pic>
            <p:nvPicPr>
              <p:cNvPr id="464" name="Ink 463">
                <a:extLst>
                  <a:ext uri="{FF2B5EF4-FFF2-40B4-BE49-F238E27FC236}">
                    <a16:creationId xmlns:a16="http://schemas.microsoft.com/office/drawing/2014/main" id="{3606C91F-2667-3048-806D-2174C701C955}"/>
                  </a:ext>
                </a:extLst>
              </p:cNvPr>
              <p:cNvPicPr/>
              <p:nvPr/>
            </p:nvPicPr>
            <p:blipFill>
              <a:blip r:embed="rId4"/>
              <a:stretch>
                <a:fillRect/>
              </a:stretch>
            </p:blipFill>
            <p:spPr>
              <a:xfrm>
                <a:off x="3540202" y="1277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465" name="Ink 464">
                <a:extLst>
                  <a:ext uri="{FF2B5EF4-FFF2-40B4-BE49-F238E27FC236}">
                    <a16:creationId xmlns:a16="http://schemas.microsoft.com/office/drawing/2014/main" id="{C4C4855D-FA4A-0E40-ACB5-5A2C0121F506}"/>
                  </a:ext>
                </a:extLst>
              </p14:cNvPr>
              <p14:cNvContentPartPr/>
              <p14:nvPr/>
            </p14:nvContentPartPr>
            <p14:xfrm>
              <a:off x="3386842" y="1298236"/>
              <a:ext cx="360" cy="360"/>
            </p14:xfrm>
          </p:contentPart>
        </mc:Choice>
        <mc:Fallback xmlns="">
          <p:pic>
            <p:nvPicPr>
              <p:cNvPr id="465" name="Ink 464">
                <a:extLst>
                  <a:ext uri="{FF2B5EF4-FFF2-40B4-BE49-F238E27FC236}">
                    <a16:creationId xmlns:a16="http://schemas.microsoft.com/office/drawing/2014/main" id="{C4C4855D-FA4A-0E40-ACB5-5A2C0121F506}"/>
                  </a:ext>
                </a:extLst>
              </p:cNvPr>
              <p:cNvPicPr/>
              <p:nvPr/>
            </p:nvPicPr>
            <p:blipFill>
              <a:blip r:embed="rId4"/>
              <a:stretch>
                <a:fillRect/>
              </a:stretch>
            </p:blipFill>
            <p:spPr>
              <a:xfrm>
                <a:off x="3377842" y="1289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466" name="Ink 465">
                <a:extLst>
                  <a:ext uri="{FF2B5EF4-FFF2-40B4-BE49-F238E27FC236}">
                    <a16:creationId xmlns:a16="http://schemas.microsoft.com/office/drawing/2014/main" id="{0F5C75B1-9D21-AB4A-AE15-9354FA7AB1E0}"/>
                  </a:ext>
                </a:extLst>
              </p14:cNvPr>
              <p14:cNvContentPartPr/>
              <p14:nvPr/>
            </p14:nvContentPartPr>
            <p14:xfrm>
              <a:off x="3364882" y="1480396"/>
              <a:ext cx="360" cy="360"/>
            </p14:xfrm>
          </p:contentPart>
        </mc:Choice>
        <mc:Fallback xmlns="">
          <p:pic>
            <p:nvPicPr>
              <p:cNvPr id="466" name="Ink 465">
                <a:extLst>
                  <a:ext uri="{FF2B5EF4-FFF2-40B4-BE49-F238E27FC236}">
                    <a16:creationId xmlns:a16="http://schemas.microsoft.com/office/drawing/2014/main" id="{0F5C75B1-9D21-AB4A-AE15-9354FA7AB1E0}"/>
                  </a:ext>
                </a:extLst>
              </p:cNvPr>
              <p:cNvPicPr/>
              <p:nvPr/>
            </p:nvPicPr>
            <p:blipFill>
              <a:blip r:embed="rId4"/>
              <a:stretch>
                <a:fillRect/>
              </a:stretch>
            </p:blipFill>
            <p:spPr>
              <a:xfrm>
                <a:off x="3356242" y="1471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467" name="Ink 466">
                <a:extLst>
                  <a:ext uri="{FF2B5EF4-FFF2-40B4-BE49-F238E27FC236}">
                    <a16:creationId xmlns:a16="http://schemas.microsoft.com/office/drawing/2014/main" id="{F88A3588-FB08-544B-AC66-9A39BDF7DA7A}"/>
                  </a:ext>
                </a:extLst>
              </p14:cNvPr>
              <p14:cNvContentPartPr/>
              <p14:nvPr/>
            </p14:nvContentPartPr>
            <p14:xfrm>
              <a:off x="3529762" y="1480396"/>
              <a:ext cx="360" cy="360"/>
            </p14:xfrm>
          </p:contentPart>
        </mc:Choice>
        <mc:Fallback xmlns="">
          <p:pic>
            <p:nvPicPr>
              <p:cNvPr id="467" name="Ink 466">
                <a:extLst>
                  <a:ext uri="{FF2B5EF4-FFF2-40B4-BE49-F238E27FC236}">
                    <a16:creationId xmlns:a16="http://schemas.microsoft.com/office/drawing/2014/main" id="{F88A3588-FB08-544B-AC66-9A39BDF7DA7A}"/>
                  </a:ext>
                </a:extLst>
              </p:cNvPr>
              <p:cNvPicPr/>
              <p:nvPr/>
            </p:nvPicPr>
            <p:blipFill>
              <a:blip r:embed="rId4"/>
              <a:stretch>
                <a:fillRect/>
              </a:stretch>
            </p:blipFill>
            <p:spPr>
              <a:xfrm>
                <a:off x="3520762" y="1471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468" name="Ink 467">
                <a:extLst>
                  <a:ext uri="{FF2B5EF4-FFF2-40B4-BE49-F238E27FC236}">
                    <a16:creationId xmlns:a16="http://schemas.microsoft.com/office/drawing/2014/main" id="{340BFC80-E746-784A-8613-EB0743421E9C}"/>
                  </a:ext>
                </a:extLst>
              </p14:cNvPr>
              <p14:cNvContentPartPr/>
              <p14:nvPr/>
            </p14:nvContentPartPr>
            <p14:xfrm>
              <a:off x="3710122" y="1266916"/>
              <a:ext cx="360" cy="360"/>
            </p14:xfrm>
          </p:contentPart>
        </mc:Choice>
        <mc:Fallback xmlns="">
          <p:pic>
            <p:nvPicPr>
              <p:cNvPr id="468" name="Ink 467">
                <a:extLst>
                  <a:ext uri="{FF2B5EF4-FFF2-40B4-BE49-F238E27FC236}">
                    <a16:creationId xmlns:a16="http://schemas.microsoft.com/office/drawing/2014/main" id="{340BFC80-E746-784A-8613-EB0743421E9C}"/>
                  </a:ext>
                </a:extLst>
              </p:cNvPr>
              <p:cNvPicPr/>
              <p:nvPr/>
            </p:nvPicPr>
            <p:blipFill>
              <a:blip r:embed="rId4"/>
              <a:stretch>
                <a:fillRect/>
              </a:stretch>
            </p:blipFill>
            <p:spPr>
              <a:xfrm>
                <a:off x="3701482" y="1258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469" name="Ink 468">
                <a:extLst>
                  <a:ext uri="{FF2B5EF4-FFF2-40B4-BE49-F238E27FC236}">
                    <a16:creationId xmlns:a16="http://schemas.microsoft.com/office/drawing/2014/main" id="{40ABD6DD-79DA-C940-B1F0-1B5E429F929F}"/>
                  </a:ext>
                </a:extLst>
              </p14:cNvPr>
              <p14:cNvContentPartPr/>
              <p14:nvPr/>
            </p14:nvContentPartPr>
            <p14:xfrm>
              <a:off x="3710122" y="1415236"/>
              <a:ext cx="3240" cy="360"/>
            </p14:xfrm>
          </p:contentPart>
        </mc:Choice>
        <mc:Fallback xmlns="">
          <p:pic>
            <p:nvPicPr>
              <p:cNvPr id="469" name="Ink 468">
                <a:extLst>
                  <a:ext uri="{FF2B5EF4-FFF2-40B4-BE49-F238E27FC236}">
                    <a16:creationId xmlns:a16="http://schemas.microsoft.com/office/drawing/2014/main" id="{40ABD6DD-79DA-C940-B1F0-1B5E429F929F}"/>
                  </a:ext>
                </a:extLst>
              </p:cNvPr>
              <p:cNvPicPr/>
              <p:nvPr/>
            </p:nvPicPr>
            <p:blipFill>
              <a:blip r:embed="rId39"/>
              <a:stretch>
                <a:fillRect/>
              </a:stretch>
            </p:blipFill>
            <p:spPr>
              <a:xfrm>
                <a:off x="3701482" y="14065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470" name="Ink 469">
                <a:extLst>
                  <a:ext uri="{FF2B5EF4-FFF2-40B4-BE49-F238E27FC236}">
                    <a16:creationId xmlns:a16="http://schemas.microsoft.com/office/drawing/2014/main" id="{A98867A9-94FB-A445-B0E2-EFD8646A357F}"/>
                  </a:ext>
                </a:extLst>
              </p14:cNvPr>
              <p14:cNvContentPartPr/>
              <p14:nvPr/>
            </p14:nvContentPartPr>
            <p14:xfrm>
              <a:off x="4719562" y="1500196"/>
              <a:ext cx="360" cy="360"/>
            </p14:xfrm>
          </p:contentPart>
        </mc:Choice>
        <mc:Fallback xmlns="">
          <p:pic>
            <p:nvPicPr>
              <p:cNvPr id="470" name="Ink 469">
                <a:extLst>
                  <a:ext uri="{FF2B5EF4-FFF2-40B4-BE49-F238E27FC236}">
                    <a16:creationId xmlns:a16="http://schemas.microsoft.com/office/drawing/2014/main" id="{A98867A9-94FB-A445-B0E2-EFD8646A357F}"/>
                  </a:ext>
                </a:extLst>
              </p:cNvPr>
              <p:cNvPicPr/>
              <p:nvPr/>
            </p:nvPicPr>
            <p:blipFill>
              <a:blip r:embed="rId4"/>
              <a:stretch>
                <a:fillRect/>
              </a:stretch>
            </p:blipFill>
            <p:spPr>
              <a:xfrm>
                <a:off x="4710562" y="1491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471" name="Ink 470">
                <a:extLst>
                  <a:ext uri="{FF2B5EF4-FFF2-40B4-BE49-F238E27FC236}">
                    <a16:creationId xmlns:a16="http://schemas.microsoft.com/office/drawing/2014/main" id="{834351AA-34D9-F543-9935-351C66872539}"/>
                  </a:ext>
                </a:extLst>
              </p14:cNvPr>
              <p14:cNvContentPartPr/>
              <p14:nvPr/>
            </p14:nvContentPartPr>
            <p14:xfrm>
              <a:off x="4686082" y="1309036"/>
              <a:ext cx="360" cy="360"/>
            </p14:xfrm>
          </p:contentPart>
        </mc:Choice>
        <mc:Fallback xmlns="">
          <p:pic>
            <p:nvPicPr>
              <p:cNvPr id="471" name="Ink 470">
                <a:extLst>
                  <a:ext uri="{FF2B5EF4-FFF2-40B4-BE49-F238E27FC236}">
                    <a16:creationId xmlns:a16="http://schemas.microsoft.com/office/drawing/2014/main" id="{834351AA-34D9-F543-9935-351C66872539}"/>
                  </a:ext>
                </a:extLst>
              </p:cNvPr>
              <p:cNvPicPr/>
              <p:nvPr/>
            </p:nvPicPr>
            <p:blipFill>
              <a:blip r:embed="rId4"/>
              <a:stretch>
                <a:fillRect/>
              </a:stretch>
            </p:blipFill>
            <p:spPr>
              <a:xfrm>
                <a:off x="4677442" y="1300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472" name="Ink 471">
                <a:extLst>
                  <a:ext uri="{FF2B5EF4-FFF2-40B4-BE49-F238E27FC236}">
                    <a16:creationId xmlns:a16="http://schemas.microsoft.com/office/drawing/2014/main" id="{E82682B9-20C2-0241-8A07-C8897DCA75F6}"/>
                  </a:ext>
                </a:extLst>
              </p14:cNvPr>
              <p14:cNvContentPartPr/>
              <p14:nvPr/>
            </p14:nvContentPartPr>
            <p14:xfrm>
              <a:off x="4605802" y="1404436"/>
              <a:ext cx="360" cy="360"/>
            </p14:xfrm>
          </p:contentPart>
        </mc:Choice>
        <mc:Fallback xmlns="">
          <p:pic>
            <p:nvPicPr>
              <p:cNvPr id="472" name="Ink 471">
                <a:extLst>
                  <a:ext uri="{FF2B5EF4-FFF2-40B4-BE49-F238E27FC236}">
                    <a16:creationId xmlns:a16="http://schemas.microsoft.com/office/drawing/2014/main" id="{E82682B9-20C2-0241-8A07-C8897DCA75F6}"/>
                  </a:ext>
                </a:extLst>
              </p:cNvPr>
              <p:cNvPicPr/>
              <p:nvPr/>
            </p:nvPicPr>
            <p:blipFill>
              <a:blip r:embed="rId4"/>
              <a:stretch>
                <a:fillRect/>
              </a:stretch>
            </p:blipFill>
            <p:spPr>
              <a:xfrm>
                <a:off x="4596802" y="1395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473" name="Ink 472">
                <a:extLst>
                  <a:ext uri="{FF2B5EF4-FFF2-40B4-BE49-F238E27FC236}">
                    <a16:creationId xmlns:a16="http://schemas.microsoft.com/office/drawing/2014/main" id="{0D274084-05B7-4F4D-B50A-F5C4157E1040}"/>
                  </a:ext>
                </a:extLst>
              </p14:cNvPr>
              <p14:cNvContentPartPr/>
              <p14:nvPr/>
            </p14:nvContentPartPr>
            <p14:xfrm>
              <a:off x="4904602" y="1447636"/>
              <a:ext cx="360" cy="360"/>
            </p14:xfrm>
          </p:contentPart>
        </mc:Choice>
        <mc:Fallback xmlns="">
          <p:pic>
            <p:nvPicPr>
              <p:cNvPr id="473" name="Ink 472">
                <a:extLst>
                  <a:ext uri="{FF2B5EF4-FFF2-40B4-BE49-F238E27FC236}">
                    <a16:creationId xmlns:a16="http://schemas.microsoft.com/office/drawing/2014/main" id="{0D274084-05B7-4F4D-B50A-F5C4157E1040}"/>
                  </a:ext>
                </a:extLst>
              </p:cNvPr>
              <p:cNvPicPr/>
              <p:nvPr/>
            </p:nvPicPr>
            <p:blipFill>
              <a:blip r:embed="rId4"/>
              <a:stretch>
                <a:fillRect/>
              </a:stretch>
            </p:blipFill>
            <p:spPr>
              <a:xfrm>
                <a:off x="4895602" y="1438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474" name="Ink 473">
                <a:extLst>
                  <a:ext uri="{FF2B5EF4-FFF2-40B4-BE49-F238E27FC236}">
                    <a16:creationId xmlns:a16="http://schemas.microsoft.com/office/drawing/2014/main" id="{FA18DA8E-8916-FD41-AACC-335D05C2290D}"/>
                  </a:ext>
                </a:extLst>
              </p14:cNvPr>
              <p14:cNvContentPartPr/>
              <p14:nvPr/>
            </p14:nvContentPartPr>
            <p14:xfrm>
              <a:off x="4922962" y="1300036"/>
              <a:ext cx="360" cy="360"/>
            </p14:xfrm>
          </p:contentPart>
        </mc:Choice>
        <mc:Fallback xmlns="">
          <p:pic>
            <p:nvPicPr>
              <p:cNvPr id="474" name="Ink 473">
                <a:extLst>
                  <a:ext uri="{FF2B5EF4-FFF2-40B4-BE49-F238E27FC236}">
                    <a16:creationId xmlns:a16="http://schemas.microsoft.com/office/drawing/2014/main" id="{FA18DA8E-8916-FD41-AACC-335D05C2290D}"/>
                  </a:ext>
                </a:extLst>
              </p:cNvPr>
              <p:cNvPicPr/>
              <p:nvPr/>
            </p:nvPicPr>
            <p:blipFill>
              <a:blip r:embed="rId4"/>
              <a:stretch>
                <a:fillRect/>
              </a:stretch>
            </p:blipFill>
            <p:spPr>
              <a:xfrm>
                <a:off x="4914322" y="1291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475" name="Ink 474">
                <a:extLst>
                  <a:ext uri="{FF2B5EF4-FFF2-40B4-BE49-F238E27FC236}">
                    <a16:creationId xmlns:a16="http://schemas.microsoft.com/office/drawing/2014/main" id="{B3FEF85E-D477-9F4F-8B05-DF2516557CCF}"/>
                  </a:ext>
                </a:extLst>
              </p14:cNvPr>
              <p14:cNvContentPartPr/>
              <p14:nvPr/>
            </p14:nvContentPartPr>
            <p14:xfrm>
              <a:off x="4834762" y="1270876"/>
              <a:ext cx="360" cy="360"/>
            </p14:xfrm>
          </p:contentPart>
        </mc:Choice>
        <mc:Fallback xmlns="">
          <p:pic>
            <p:nvPicPr>
              <p:cNvPr id="475" name="Ink 474">
                <a:extLst>
                  <a:ext uri="{FF2B5EF4-FFF2-40B4-BE49-F238E27FC236}">
                    <a16:creationId xmlns:a16="http://schemas.microsoft.com/office/drawing/2014/main" id="{B3FEF85E-D477-9F4F-8B05-DF2516557CCF}"/>
                  </a:ext>
                </a:extLst>
              </p:cNvPr>
              <p:cNvPicPr/>
              <p:nvPr/>
            </p:nvPicPr>
            <p:blipFill>
              <a:blip r:embed="rId4"/>
              <a:stretch>
                <a:fillRect/>
              </a:stretch>
            </p:blipFill>
            <p:spPr>
              <a:xfrm>
                <a:off x="4826122" y="126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476" name="Ink 475">
                <a:extLst>
                  <a:ext uri="{FF2B5EF4-FFF2-40B4-BE49-F238E27FC236}">
                    <a16:creationId xmlns:a16="http://schemas.microsoft.com/office/drawing/2014/main" id="{D1E66014-6AB3-2A4D-B1F0-9B0951E8D51A}"/>
                  </a:ext>
                </a:extLst>
              </p14:cNvPr>
              <p14:cNvContentPartPr/>
              <p14:nvPr/>
            </p14:nvContentPartPr>
            <p14:xfrm>
              <a:off x="5188642" y="1463116"/>
              <a:ext cx="360" cy="360"/>
            </p14:xfrm>
          </p:contentPart>
        </mc:Choice>
        <mc:Fallback xmlns="">
          <p:pic>
            <p:nvPicPr>
              <p:cNvPr id="476" name="Ink 475">
                <a:extLst>
                  <a:ext uri="{FF2B5EF4-FFF2-40B4-BE49-F238E27FC236}">
                    <a16:creationId xmlns:a16="http://schemas.microsoft.com/office/drawing/2014/main" id="{D1E66014-6AB3-2A4D-B1F0-9B0951E8D51A}"/>
                  </a:ext>
                </a:extLst>
              </p:cNvPr>
              <p:cNvPicPr/>
              <p:nvPr/>
            </p:nvPicPr>
            <p:blipFill>
              <a:blip r:embed="rId4"/>
              <a:stretch>
                <a:fillRect/>
              </a:stretch>
            </p:blipFill>
            <p:spPr>
              <a:xfrm>
                <a:off x="5180002" y="1454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477" name="Ink 476">
                <a:extLst>
                  <a:ext uri="{FF2B5EF4-FFF2-40B4-BE49-F238E27FC236}">
                    <a16:creationId xmlns:a16="http://schemas.microsoft.com/office/drawing/2014/main" id="{22C8E283-6D15-8240-B512-2DC65C504C91}"/>
                  </a:ext>
                </a:extLst>
              </p14:cNvPr>
              <p14:cNvContentPartPr/>
              <p14:nvPr/>
            </p14:nvContentPartPr>
            <p14:xfrm>
              <a:off x="5210242" y="1298596"/>
              <a:ext cx="360" cy="360"/>
            </p14:xfrm>
          </p:contentPart>
        </mc:Choice>
        <mc:Fallback xmlns="">
          <p:pic>
            <p:nvPicPr>
              <p:cNvPr id="477" name="Ink 476">
                <a:extLst>
                  <a:ext uri="{FF2B5EF4-FFF2-40B4-BE49-F238E27FC236}">
                    <a16:creationId xmlns:a16="http://schemas.microsoft.com/office/drawing/2014/main" id="{22C8E283-6D15-8240-B512-2DC65C504C91}"/>
                  </a:ext>
                </a:extLst>
              </p:cNvPr>
              <p:cNvPicPr/>
              <p:nvPr/>
            </p:nvPicPr>
            <p:blipFill>
              <a:blip r:embed="rId4"/>
              <a:stretch>
                <a:fillRect/>
              </a:stretch>
            </p:blipFill>
            <p:spPr>
              <a:xfrm>
                <a:off x="5201602" y="1289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478" name="Ink 477">
                <a:extLst>
                  <a:ext uri="{FF2B5EF4-FFF2-40B4-BE49-F238E27FC236}">
                    <a16:creationId xmlns:a16="http://schemas.microsoft.com/office/drawing/2014/main" id="{1FC13007-DC30-D149-B573-B2D5C5CBC5A2}"/>
                  </a:ext>
                </a:extLst>
              </p14:cNvPr>
              <p14:cNvContentPartPr/>
              <p14:nvPr/>
            </p14:nvContentPartPr>
            <p14:xfrm>
              <a:off x="5522722" y="1329556"/>
              <a:ext cx="360" cy="360"/>
            </p14:xfrm>
          </p:contentPart>
        </mc:Choice>
        <mc:Fallback xmlns="">
          <p:pic>
            <p:nvPicPr>
              <p:cNvPr id="478" name="Ink 477">
                <a:extLst>
                  <a:ext uri="{FF2B5EF4-FFF2-40B4-BE49-F238E27FC236}">
                    <a16:creationId xmlns:a16="http://schemas.microsoft.com/office/drawing/2014/main" id="{1FC13007-DC30-D149-B573-B2D5C5CBC5A2}"/>
                  </a:ext>
                </a:extLst>
              </p:cNvPr>
              <p:cNvPicPr/>
              <p:nvPr/>
            </p:nvPicPr>
            <p:blipFill>
              <a:blip r:embed="rId4"/>
              <a:stretch>
                <a:fillRect/>
              </a:stretch>
            </p:blipFill>
            <p:spPr>
              <a:xfrm>
                <a:off x="5513722" y="1320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479" name="Ink 478">
                <a:extLst>
                  <a:ext uri="{FF2B5EF4-FFF2-40B4-BE49-F238E27FC236}">
                    <a16:creationId xmlns:a16="http://schemas.microsoft.com/office/drawing/2014/main" id="{9F6F735F-E1FD-5B45-8F43-6287DD905A4A}"/>
                  </a:ext>
                </a:extLst>
              </p14:cNvPr>
              <p14:cNvContentPartPr/>
              <p14:nvPr/>
            </p14:nvContentPartPr>
            <p14:xfrm>
              <a:off x="5411482" y="1323436"/>
              <a:ext cx="360" cy="360"/>
            </p14:xfrm>
          </p:contentPart>
        </mc:Choice>
        <mc:Fallback xmlns="">
          <p:pic>
            <p:nvPicPr>
              <p:cNvPr id="479" name="Ink 478">
                <a:extLst>
                  <a:ext uri="{FF2B5EF4-FFF2-40B4-BE49-F238E27FC236}">
                    <a16:creationId xmlns:a16="http://schemas.microsoft.com/office/drawing/2014/main" id="{9F6F735F-E1FD-5B45-8F43-6287DD905A4A}"/>
                  </a:ext>
                </a:extLst>
              </p:cNvPr>
              <p:cNvPicPr/>
              <p:nvPr/>
            </p:nvPicPr>
            <p:blipFill>
              <a:blip r:embed="rId4"/>
              <a:stretch>
                <a:fillRect/>
              </a:stretch>
            </p:blipFill>
            <p:spPr>
              <a:xfrm>
                <a:off x="5402842" y="1314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480" name="Ink 479">
                <a:extLst>
                  <a:ext uri="{FF2B5EF4-FFF2-40B4-BE49-F238E27FC236}">
                    <a16:creationId xmlns:a16="http://schemas.microsoft.com/office/drawing/2014/main" id="{5C54E14E-BFBE-F14E-ABE2-087FD6E865C3}"/>
                  </a:ext>
                </a:extLst>
              </p14:cNvPr>
              <p14:cNvContentPartPr/>
              <p14:nvPr/>
            </p14:nvContentPartPr>
            <p14:xfrm>
              <a:off x="5456842" y="1452316"/>
              <a:ext cx="360" cy="360"/>
            </p14:xfrm>
          </p:contentPart>
        </mc:Choice>
        <mc:Fallback xmlns="">
          <p:pic>
            <p:nvPicPr>
              <p:cNvPr id="480" name="Ink 479">
                <a:extLst>
                  <a:ext uri="{FF2B5EF4-FFF2-40B4-BE49-F238E27FC236}">
                    <a16:creationId xmlns:a16="http://schemas.microsoft.com/office/drawing/2014/main" id="{5C54E14E-BFBE-F14E-ABE2-087FD6E865C3}"/>
                  </a:ext>
                </a:extLst>
              </p:cNvPr>
              <p:cNvPicPr/>
              <p:nvPr/>
            </p:nvPicPr>
            <p:blipFill>
              <a:blip r:embed="rId4"/>
              <a:stretch>
                <a:fillRect/>
              </a:stretch>
            </p:blipFill>
            <p:spPr>
              <a:xfrm>
                <a:off x="5447842" y="144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481" name="Ink 480">
                <a:extLst>
                  <a:ext uri="{FF2B5EF4-FFF2-40B4-BE49-F238E27FC236}">
                    <a16:creationId xmlns:a16="http://schemas.microsoft.com/office/drawing/2014/main" id="{3D5EEED7-4371-9C4A-8091-93467E9A13FA}"/>
                  </a:ext>
                </a:extLst>
              </p14:cNvPr>
              <p14:cNvContentPartPr/>
              <p14:nvPr/>
            </p14:nvContentPartPr>
            <p14:xfrm>
              <a:off x="5288362" y="1452316"/>
              <a:ext cx="360" cy="360"/>
            </p14:xfrm>
          </p:contentPart>
        </mc:Choice>
        <mc:Fallback xmlns="">
          <p:pic>
            <p:nvPicPr>
              <p:cNvPr id="481" name="Ink 480">
                <a:extLst>
                  <a:ext uri="{FF2B5EF4-FFF2-40B4-BE49-F238E27FC236}">
                    <a16:creationId xmlns:a16="http://schemas.microsoft.com/office/drawing/2014/main" id="{3D5EEED7-4371-9C4A-8091-93467E9A13FA}"/>
                  </a:ext>
                </a:extLst>
              </p:cNvPr>
              <p:cNvPicPr/>
              <p:nvPr/>
            </p:nvPicPr>
            <p:blipFill>
              <a:blip r:embed="rId4"/>
              <a:stretch>
                <a:fillRect/>
              </a:stretch>
            </p:blipFill>
            <p:spPr>
              <a:xfrm>
                <a:off x="5279362" y="1443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482" name="Ink 481">
                <a:extLst>
                  <a:ext uri="{FF2B5EF4-FFF2-40B4-BE49-F238E27FC236}">
                    <a16:creationId xmlns:a16="http://schemas.microsoft.com/office/drawing/2014/main" id="{207BF85F-6FFF-8A44-9F00-CC6709866B83}"/>
                  </a:ext>
                </a:extLst>
              </p14:cNvPr>
              <p14:cNvContentPartPr/>
              <p14:nvPr/>
            </p14:nvContentPartPr>
            <p14:xfrm>
              <a:off x="4071922" y="3575596"/>
              <a:ext cx="360" cy="360"/>
            </p14:xfrm>
          </p:contentPart>
        </mc:Choice>
        <mc:Fallback xmlns="">
          <p:pic>
            <p:nvPicPr>
              <p:cNvPr id="482" name="Ink 481">
                <a:extLst>
                  <a:ext uri="{FF2B5EF4-FFF2-40B4-BE49-F238E27FC236}">
                    <a16:creationId xmlns:a16="http://schemas.microsoft.com/office/drawing/2014/main" id="{207BF85F-6FFF-8A44-9F00-CC6709866B83}"/>
                  </a:ext>
                </a:extLst>
              </p:cNvPr>
              <p:cNvPicPr/>
              <p:nvPr/>
            </p:nvPicPr>
            <p:blipFill>
              <a:blip r:embed="rId4"/>
              <a:stretch>
                <a:fillRect/>
              </a:stretch>
            </p:blipFill>
            <p:spPr>
              <a:xfrm>
                <a:off x="4063282" y="3566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483" name="Ink 482">
                <a:extLst>
                  <a:ext uri="{FF2B5EF4-FFF2-40B4-BE49-F238E27FC236}">
                    <a16:creationId xmlns:a16="http://schemas.microsoft.com/office/drawing/2014/main" id="{888298CA-05B7-0D43-88EC-D4466520A4D7}"/>
                  </a:ext>
                </a:extLst>
              </p14:cNvPr>
              <p14:cNvContentPartPr/>
              <p14:nvPr/>
            </p14:nvContentPartPr>
            <p14:xfrm>
              <a:off x="4275682" y="3235036"/>
              <a:ext cx="360" cy="360"/>
            </p14:xfrm>
          </p:contentPart>
        </mc:Choice>
        <mc:Fallback xmlns="">
          <p:pic>
            <p:nvPicPr>
              <p:cNvPr id="483" name="Ink 482">
                <a:extLst>
                  <a:ext uri="{FF2B5EF4-FFF2-40B4-BE49-F238E27FC236}">
                    <a16:creationId xmlns:a16="http://schemas.microsoft.com/office/drawing/2014/main" id="{888298CA-05B7-0D43-88EC-D4466520A4D7}"/>
                  </a:ext>
                </a:extLst>
              </p:cNvPr>
              <p:cNvPicPr/>
              <p:nvPr/>
            </p:nvPicPr>
            <p:blipFill>
              <a:blip r:embed="rId4"/>
              <a:stretch>
                <a:fillRect/>
              </a:stretch>
            </p:blipFill>
            <p:spPr>
              <a:xfrm>
                <a:off x="4267042" y="3226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484" name="Ink 483">
                <a:extLst>
                  <a:ext uri="{FF2B5EF4-FFF2-40B4-BE49-F238E27FC236}">
                    <a16:creationId xmlns:a16="http://schemas.microsoft.com/office/drawing/2014/main" id="{4B260795-C12D-D04B-9A37-DB5A41968383}"/>
                  </a:ext>
                </a:extLst>
              </p14:cNvPr>
              <p14:cNvContentPartPr/>
              <p14:nvPr/>
            </p14:nvContentPartPr>
            <p14:xfrm>
              <a:off x="4038442" y="3222796"/>
              <a:ext cx="360" cy="360"/>
            </p14:xfrm>
          </p:contentPart>
        </mc:Choice>
        <mc:Fallback xmlns="">
          <p:pic>
            <p:nvPicPr>
              <p:cNvPr id="484" name="Ink 483">
                <a:extLst>
                  <a:ext uri="{FF2B5EF4-FFF2-40B4-BE49-F238E27FC236}">
                    <a16:creationId xmlns:a16="http://schemas.microsoft.com/office/drawing/2014/main" id="{4B260795-C12D-D04B-9A37-DB5A41968383}"/>
                  </a:ext>
                </a:extLst>
              </p:cNvPr>
              <p:cNvPicPr/>
              <p:nvPr/>
            </p:nvPicPr>
            <p:blipFill>
              <a:blip r:embed="rId4"/>
              <a:stretch>
                <a:fillRect/>
              </a:stretch>
            </p:blipFill>
            <p:spPr>
              <a:xfrm>
                <a:off x="4029802" y="3214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485" name="Ink 484">
                <a:extLst>
                  <a:ext uri="{FF2B5EF4-FFF2-40B4-BE49-F238E27FC236}">
                    <a16:creationId xmlns:a16="http://schemas.microsoft.com/office/drawing/2014/main" id="{39431877-15BD-4F41-8667-1B6B5FBD993F}"/>
                  </a:ext>
                </a:extLst>
              </p14:cNvPr>
              <p14:cNvContentPartPr/>
              <p14:nvPr/>
            </p14:nvContentPartPr>
            <p14:xfrm>
              <a:off x="4315642" y="2871076"/>
              <a:ext cx="360" cy="360"/>
            </p14:xfrm>
          </p:contentPart>
        </mc:Choice>
        <mc:Fallback xmlns="">
          <p:pic>
            <p:nvPicPr>
              <p:cNvPr id="485" name="Ink 484">
                <a:extLst>
                  <a:ext uri="{FF2B5EF4-FFF2-40B4-BE49-F238E27FC236}">
                    <a16:creationId xmlns:a16="http://schemas.microsoft.com/office/drawing/2014/main" id="{39431877-15BD-4F41-8667-1B6B5FBD993F}"/>
                  </a:ext>
                </a:extLst>
              </p:cNvPr>
              <p:cNvPicPr/>
              <p:nvPr/>
            </p:nvPicPr>
            <p:blipFill>
              <a:blip r:embed="rId4"/>
              <a:stretch>
                <a:fillRect/>
              </a:stretch>
            </p:blipFill>
            <p:spPr>
              <a:xfrm>
                <a:off x="4306642" y="2862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486" name="Ink 485">
                <a:extLst>
                  <a:ext uri="{FF2B5EF4-FFF2-40B4-BE49-F238E27FC236}">
                    <a16:creationId xmlns:a16="http://schemas.microsoft.com/office/drawing/2014/main" id="{1026F68A-0145-CA48-8A95-AA958CE09E58}"/>
                  </a:ext>
                </a:extLst>
              </p14:cNvPr>
              <p14:cNvContentPartPr/>
              <p14:nvPr/>
            </p14:nvContentPartPr>
            <p14:xfrm>
              <a:off x="4234282" y="2760196"/>
              <a:ext cx="360" cy="360"/>
            </p14:xfrm>
          </p:contentPart>
        </mc:Choice>
        <mc:Fallback xmlns="">
          <p:pic>
            <p:nvPicPr>
              <p:cNvPr id="486" name="Ink 485">
                <a:extLst>
                  <a:ext uri="{FF2B5EF4-FFF2-40B4-BE49-F238E27FC236}">
                    <a16:creationId xmlns:a16="http://schemas.microsoft.com/office/drawing/2014/main" id="{1026F68A-0145-CA48-8A95-AA958CE09E58}"/>
                  </a:ext>
                </a:extLst>
              </p:cNvPr>
              <p:cNvPicPr/>
              <p:nvPr/>
            </p:nvPicPr>
            <p:blipFill>
              <a:blip r:embed="rId4"/>
              <a:stretch>
                <a:fillRect/>
              </a:stretch>
            </p:blipFill>
            <p:spPr>
              <a:xfrm>
                <a:off x="4225282" y="2751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487" name="Ink 486">
                <a:extLst>
                  <a:ext uri="{FF2B5EF4-FFF2-40B4-BE49-F238E27FC236}">
                    <a16:creationId xmlns:a16="http://schemas.microsoft.com/office/drawing/2014/main" id="{3009EF88-8C9C-A544-8549-9825A8500F07}"/>
                  </a:ext>
                </a:extLst>
              </p14:cNvPr>
              <p14:cNvContentPartPr/>
              <p14:nvPr/>
            </p14:nvContentPartPr>
            <p14:xfrm>
              <a:off x="4199002" y="2881876"/>
              <a:ext cx="360" cy="3240"/>
            </p14:xfrm>
          </p:contentPart>
        </mc:Choice>
        <mc:Fallback xmlns="">
          <p:pic>
            <p:nvPicPr>
              <p:cNvPr id="487" name="Ink 486">
                <a:extLst>
                  <a:ext uri="{FF2B5EF4-FFF2-40B4-BE49-F238E27FC236}">
                    <a16:creationId xmlns:a16="http://schemas.microsoft.com/office/drawing/2014/main" id="{3009EF88-8C9C-A544-8549-9825A8500F07}"/>
                  </a:ext>
                </a:extLst>
              </p:cNvPr>
              <p:cNvPicPr/>
              <p:nvPr/>
            </p:nvPicPr>
            <p:blipFill>
              <a:blip r:embed="rId43"/>
              <a:stretch>
                <a:fillRect/>
              </a:stretch>
            </p:blipFill>
            <p:spPr>
              <a:xfrm>
                <a:off x="4190362" y="28728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488" name="Ink 487">
                <a:extLst>
                  <a:ext uri="{FF2B5EF4-FFF2-40B4-BE49-F238E27FC236}">
                    <a16:creationId xmlns:a16="http://schemas.microsoft.com/office/drawing/2014/main" id="{BA176F76-2532-8549-814E-303F4B567A07}"/>
                  </a:ext>
                </a:extLst>
              </p14:cNvPr>
              <p14:cNvContentPartPr/>
              <p14:nvPr/>
            </p14:nvContentPartPr>
            <p14:xfrm>
              <a:off x="4119442" y="2794396"/>
              <a:ext cx="360" cy="360"/>
            </p14:xfrm>
          </p:contentPart>
        </mc:Choice>
        <mc:Fallback xmlns="">
          <p:pic>
            <p:nvPicPr>
              <p:cNvPr id="488" name="Ink 487">
                <a:extLst>
                  <a:ext uri="{FF2B5EF4-FFF2-40B4-BE49-F238E27FC236}">
                    <a16:creationId xmlns:a16="http://schemas.microsoft.com/office/drawing/2014/main" id="{BA176F76-2532-8549-814E-303F4B567A07}"/>
                  </a:ext>
                </a:extLst>
              </p:cNvPr>
              <p:cNvPicPr/>
              <p:nvPr/>
            </p:nvPicPr>
            <p:blipFill>
              <a:blip r:embed="rId4"/>
              <a:stretch>
                <a:fillRect/>
              </a:stretch>
            </p:blipFill>
            <p:spPr>
              <a:xfrm>
                <a:off x="4110802" y="2785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489" name="Ink 488">
                <a:extLst>
                  <a:ext uri="{FF2B5EF4-FFF2-40B4-BE49-F238E27FC236}">
                    <a16:creationId xmlns:a16="http://schemas.microsoft.com/office/drawing/2014/main" id="{E153B3B7-FCA9-A946-905E-52598337BC40}"/>
                  </a:ext>
                </a:extLst>
              </p14:cNvPr>
              <p14:cNvContentPartPr/>
              <p14:nvPr/>
            </p14:nvContentPartPr>
            <p14:xfrm>
              <a:off x="4021522" y="2874316"/>
              <a:ext cx="360" cy="360"/>
            </p14:xfrm>
          </p:contentPart>
        </mc:Choice>
        <mc:Fallback xmlns="">
          <p:pic>
            <p:nvPicPr>
              <p:cNvPr id="489" name="Ink 488">
                <a:extLst>
                  <a:ext uri="{FF2B5EF4-FFF2-40B4-BE49-F238E27FC236}">
                    <a16:creationId xmlns:a16="http://schemas.microsoft.com/office/drawing/2014/main" id="{E153B3B7-FCA9-A946-905E-52598337BC40}"/>
                  </a:ext>
                </a:extLst>
              </p:cNvPr>
              <p:cNvPicPr/>
              <p:nvPr/>
            </p:nvPicPr>
            <p:blipFill>
              <a:blip r:embed="rId4"/>
              <a:stretch>
                <a:fillRect/>
              </a:stretch>
            </p:blipFill>
            <p:spPr>
              <a:xfrm>
                <a:off x="4012522" y="2865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490" name="Ink 489">
                <a:extLst>
                  <a:ext uri="{FF2B5EF4-FFF2-40B4-BE49-F238E27FC236}">
                    <a16:creationId xmlns:a16="http://schemas.microsoft.com/office/drawing/2014/main" id="{7788C7A5-6A39-0C4B-A9E3-3723662DBA38}"/>
                  </a:ext>
                </a:extLst>
              </p14:cNvPr>
              <p14:cNvContentPartPr/>
              <p14:nvPr/>
            </p14:nvContentPartPr>
            <p14:xfrm>
              <a:off x="4868962" y="3713116"/>
              <a:ext cx="360" cy="360"/>
            </p14:xfrm>
          </p:contentPart>
        </mc:Choice>
        <mc:Fallback xmlns="">
          <p:pic>
            <p:nvPicPr>
              <p:cNvPr id="490" name="Ink 489">
                <a:extLst>
                  <a:ext uri="{FF2B5EF4-FFF2-40B4-BE49-F238E27FC236}">
                    <a16:creationId xmlns:a16="http://schemas.microsoft.com/office/drawing/2014/main" id="{7788C7A5-6A39-0C4B-A9E3-3723662DBA38}"/>
                  </a:ext>
                </a:extLst>
              </p:cNvPr>
              <p:cNvPicPr/>
              <p:nvPr/>
            </p:nvPicPr>
            <p:blipFill>
              <a:blip r:embed="rId4"/>
              <a:stretch>
                <a:fillRect/>
              </a:stretch>
            </p:blipFill>
            <p:spPr>
              <a:xfrm>
                <a:off x="4860322" y="3704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491" name="Ink 490">
                <a:extLst>
                  <a:ext uri="{FF2B5EF4-FFF2-40B4-BE49-F238E27FC236}">
                    <a16:creationId xmlns:a16="http://schemas.microsoft.com/office/drawing/2014/main" id="{89933C0B-458A-A847-AE16-D79E706FD915}"/>
                  </a:ext>
                </a:extLst>
              </p14:cNvPr>
              <p14:cNvContentPartPr/>
              <p14:nvPr/>
            </p14:nvContentPartPr>
            <p14:xfrm>
              <a:off x="4907842" y="3546796"/>
              <a:ext cx="360" cy="360"/>
            </p14:xfrm>
          </p:contentPart>
        </mc:Choice>
        <mc:Fallback xmlns="">
          <p:pic>
            <p:nvPicPr>
              <p:cNvPr id="491" name="Ink 490">
                <a:extLst>
                  <a:ext uri="{FF2B5EF4-FFF2-40B4-BE49-F238E27FC236}">
                    <a16:creationId xmlns:a16="http://schemas.microsoft.com/office/drawing/2014/main" id="{89933C0B-458A-A847-AE16-D79E706FD915}"/>
                  </a:ext>
                </a:extLst>
              </p:cNvPr>
              <p:cNvPicPr/>
              <p:nvPr/>
            </p:nvPicPr>
            <p:blipFill>
              <a:blip r:embed="rId4"/>
              <a:stretch>
                <a:fillRect/>
              </a:stretch>
            </p:blipFill>
            <p:spPr>
              <a:xfrm>
                <a:off x="4898842" y="3538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492" name="Ink 491">
                <a:extLst>
                  <a:ext uri="{FF2B5EF4-FFF2-40B4-BE49-F238E27FC236}">
                    <a16:creationId xmlns:a16="http://schemas.microsoft.com/office/drawing/2014/main" id="{4B0F5C9D-2937-1241-9457-2DE8A53370FC}"/>
                  </a:ext>
                </a:extLst>
              </p14:cNvPr>
              <p14:cNvContentPartPr/>
              <p14:nvPr/>
            </p14:nvContentPartPr>
            <p14:xfrm>
              <a:off x="4772842" y="3681076"/>
              <a:ext cx="360" cy="360"/>
            </p14:xfrm>
          </p:contentPart>
        </mc:Choice>
        <mc:Fallback xmlns="">
          <p:pic>
            <p:nvPicPr>
              <p:cNvPr id="492" name="Ink 491">
                <a:extLst>
                  <a:ext uri="{FF2B5EF4-FFF2-40B4-BE49-F238E27FC236}">
                    <a16:creationId xmlns:a16="http://schemas.microsoft.com/office/drawing/2014/main" id="{4B0F5C9D-2937-1241-9457-2DE8A53370FC}"/>
                  </a:ext>
                </a:extLst>
              </p:cNvPr>
              <p:cNvPicPr/>
              <p:nvPr/>
            </p:nvPicPr>
            <p:blipFill>
              <a:blip r:embed="rId4"/>
              <a:stretch>
                <a:fillRect/>
              </a:stretch>
            </p:blipFill>
            <p:spPr>
              <a:xfrm>
                <a:off x="4763842" y="3672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493" name="Ink 492">
                <a:extLst>
                  <a:ext uri="{FF2B5EF4-FFF2-40B4-BE49-F238E27FC236}">
                    <a16:creationId xmlns:a16="http://schemas.microsoft.com/office/drawing/2014/main" id="{6A57FDB1-0C4D-DF4B-B4E5-D12299D6084A}"/>
                  </a:ext>
                </a:extLst>
              </p14:cNvPr>
              <p14:cNvContentPartPr/>
              <p14:nvPr/>
            </p14:nvContentPartPr>
            <p14:xfrm>
              <a:off x="4662682" y="3662716"/>
              <a:ext cx="360" cy="3240"/>
            </p14:xfrm>
          </p:contentPart>
        </mc:Choice>
        <mc:Fallback xmlns="">
          <p:pic>
            <p:nvPicPr>
              <p:cNvPr id="493" name="Ink 492">
                <a:extLst>
                  <a:ext uri="{FF2B5EF4-FFF2-40B4-BE49-F238E27FC236}">
                    <a16:creationId xmlns:a16="http://schemas.microsoft.com/office/drawing/2014/main" id="{6A57FDB1-0C4D-DF4B-B4E5-D12299D6084A}"/>
                  </a:ext>
                </a:extLst>
              </p:cNvPr>
              <p:cNvPicPr/>
              <p:nvPr/>
            </p:nvPicPr>
            <p:blipFill>
              <a:blip r:embed="rId43"/>
              <a:stretch>
                <a:fillRect/>
              </a:stretch>
            </p:blipFill>
            <p:spPr>
              <a:xfrm>
                <a:off x="4653682" y="36540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494" name="Ink 493">
                <a:extLst>
                  <a:ext uri="{FF2B5EF4-FFF2-40B4-BE49-F238E27FC236}">
                    <a16:creationId xmlns:a16="http://schemas.microsoft.com/office/drawing/2014/main" id="{0C8407C7-7D0F-3647-8AD1-B7EE4A88B49E}"/>
                  </a:ext>
                </a:extLst>
              </p14:cNvPr>
              <p14:cNvContentPartPr/>
              <p14:nvPr/>
            </p14:nvContentPartPr>
            <p14:xfrm>
              <a:off x="4803082" y="3662716"/>
              <a:ext cx="360" cy="360"/>
            </p14:xfrm>
          </p:contentPart>
        </mc:Choice>
        <mc:Fallback xmlns="">
          <p:pic>
            <p:nvPicPr>
              <p:cNvPr id="494" name="Ink 493">
                <a:extLst>
                  <a:ext uri="{FF2B5EF4-FFF2-40B4-BE49-F238E27FC236}">
                    <a16:creationId xmlns:a16="http://schemas.microsoft.com/office/drawing/2014/main" id="{0C8407C7-7D0F-3647-8AD1-B7EE4A88B49E}"/>
                  </a:ext>
                </a:extLst>
              </p:cNvPr>
              <p:cNvPicPr/>
              <p:nvPr/>
            </p:nvPicPr>
            <p:blipFill>
              <a:blip r:embed="rId4"/>
              <a:stretch>
                <a:fillRect/>
              </a:stretch>
            </p:blipFill>
            <p:spPr>
              <a:xfrm>
                <a:off x="4794442" y="3654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495" name="Ink 494">
                <a:extLst>
                  <a:ext uri="{FF2B5EF4-FFF2-40B4-BE49-F238E27FC236}">
                    <a16:creationId xmlns:a16="http://schemas.microsoft.com/office/drawing/2014/main" id="{CE0F6A10-4837-754E-938A-2726E5EE26DA}"/>
                  </a:ext>
                </a:extLst>
              </p14:cNvPr>
              <p14:cNvContentPartPr/>
              <p14:nvPr/>
            </p14:nvContentPartPr>
            <p14:xfrm>
              <a:off x="4815682" y="2902396"/>
              <a:ext cx="360" cy="360"/>
            </p14:xfrm>
          </p:contentPart>
        </mc:Choice>
        <mc:Fallback xmlns="">
          <p:pic>
            <p:nvPicPr>
              <p:cNvPr id="495" name="Ink 494">
                <a:extLst>
                  <a:ext uri="{FF2B5EF4-FFF2-40B4-BE49-F238E27FC236}">
                    <a16:creationId xmlns:a16="http://schemas.microsoft.com/office/drawing/2014/main" id="{CE0F6A10-4837-754E-938A-2726E5EE26DA}"/>
                  </a:ext>
                </a:extLst>
              </p:cNvPr>
              <p:cNvPicPr/>
              <p:nvPr/>
            </p:nvPicPr>
            <p:blipFill>
              <a:blip r:embed="rId4"/>
              <a:stretch>
                <a:fillRect/>
              </a:stretch>
            </p:blipFill>
            <p:spPr>
              <a:xfrm>
                <a:off x="4807042" y="2893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496" name="Ink 495">
                <a:extLst>
                  <a:ext uri="{FF2B5EF4-FFF2-40B4-BE49-F238E27FC236}">
                    <a16:creationId xmlns:a16="http://schemas.microsoft.com/office/drawing/2014/main" id="{FC63B5F8-0923-764A-A474-B1B59699046C}"/>
                  </a:ext>
                </a:extLst>
              </p14:cNvPr>
              <p14:cNvContentPartPr/>
              <p14:nvPr/>
            </p14:nvContentPartPr>
            <p14:xfrm>
              <a:off x="4642162" y="2781076"/>
              <a:ext cx="360" cy="360"/>
            </p14:xfrm>
          </p:contentPart>
        </mc:Choice>
        <mc:Fallback xmlns="">
          <p:pic>
            <p:nvPicPr>
              <p:cNvPr id="496" name="Ink 495">
                <a:extLst>
                  <a:ext uri="{FF2B5EF4-FFF2-40B4-BE49-F238E27FC236}">
                    <a16:creationId xmlns:a16="http://schemas.microsoft.com/office/drawing/2014/main" id="{FC63B5F8-0923-764A-A474-B1B59699046C}"/>
                  </a:ext>
                </a:extLst>
              </p:cNvPr>
              <p:cNvPicPr/>
              <p:nvPr/>
            </p:nvPicPr>
            <p:blipFill>
              <a:blip r:embed="rId4"/>
              <a:stretch>
                <a:fillRect/>
              </a:stretch>
            </p:blipFill>
            <p:spPr>
              <a:xfrm>
                <a:off x="4633522" y="2772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497" name="Ink 496">
                <a:extLst>
                  <a:ext uri="{FF2B5EF4-FFF2-40B4-BE49-F238E27FC236}">
                    <a16:creationId xmlns:a16="http://schemas.microsoft.com/office/drawing/2014/main" id="{2F02EEEE-8BBA-8B43-990E-4E991D0484B9}"/>
                  </a:ext>
                </a:extLst>
              </p14:cNvPr>
              <p14:cNvContentPartPr/>
              <p14:nvPr/>
            </p14:nvContentPartPr>
            <p14:xfrm>
              <a:off x="4952482" y="2863876"/>
              <a:ext cx="360" cy="360"/>
            </p14:xfrm>
          </p:contentPart>
        </mc:Choice>
        <mc:Fallback xmlns="">
          <p:pic>
            <p:nvPicPr>
              <p:cNvPr id="497" name="Ink 496">
                <a:extLst>
                  <a:ext uri="{FF2B5EF4-FFF2-40B4-BE49-F238E27FC236}">
                    <a16:creationId xmlns:a16="http://schemas.microsoft.com/office/drawing/2014/main" id="{2F02EEEE-8BBA-8B43-990E-4E991D0484B9}"/>
                  </a:ext>
                </a:extLst>
              </p:cNvPr>
              <p:cNvPicPr/>
              <p:nvPr/>
            </p:nvPicPr>
            <p:blipFill>
              <a:blip r:embed="rId4"/>
              <a:stretch>
                <a:fillRect/>
              </a:stretch>
            </p:blipFill>
            <p:spPr>
              <a:xfrm>
                <a:off x="4943482" y="2855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498" name="Ink 497">
                <a:extLst>
                  <a:ext uri="{FF2B5EF4-FFF2-40B4-BE49-F238E27FC236}">
                    <a16:creationId xmlns:a16="http://schemas.microsoft.com/office/drawing/2014/main" id="{A84DF458-0AEC-534B-AD14-7C399639BEF3}"/>
                  </a:ext>
                </a:extLst>
              </p14:cNvPr>
              <p14:cNvContentPartPr/>
              <p14:nvPr/>
            </p14:nvContentPartPr>
            <p14:xfrm>
              <a:off x="4839802" y="2816716"/>
              <a:ext cx="360" cy="360"/>
            </p14:xfrm>
          </p:contentPart>
        </mc:Choice>
        <mc:Fallback xmlns="">
          <p:pic>
            <p:nvPicPr>
              <p:cNvPr id="498" name="Ink 497">
                <a:extLst>
                  <a:ext uri="{FF2B5EF4-FFF2-40B4-BE49-F238E27FC236}">
                    <a16:creationId xmlns:a16="http://schemas.microsoft.com/office/drawing/2014/main" id="{A84DF458-0AEC-534B-AD14-7C399639BEF3}"/>
                  </a:ext>
                </a:extLst>
              </p:cNvPr>
              <p:cNvPicPr/>
              <p:nvPr/>
            </p:nvPicPr>
            <p:blipFill>
              <a:blip r:embed="rId4"/>
              <a:stretch>
                <a:fillRect/>
              </a:stretch>
            </p:blipFill>
            <p:spPr>
              <a:xfrm>
                <a:off x="4830802" y="2808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499" name="Ink 498">
                <a:extLst>
                  <a:ext uri="{FF2B5EF4-FFF2-40B4-BE49-F238E27FC236}">
                    <a16:creationId xmlns:a16="http://schemas.microsoft.com/office/drawing/2014/main" id="{2DA38349-88BD-0B4D-90BF-DD5FE4F2CD15}"/>
                  </a:ext>
                </a:extLst>
              </p14:cNvPr>
              <p14:cNvContentPartPr/>
              <p14:nvPr/>
            </p14:nvContentPartPr>
            <p14:xfrm>
              <a:off x="4950322" y="2499556"/>
              <a:ext cx="360" cy="360"/>
            </p14:xfrm>
          </p:contentPart>
        </mc:Choice>
        <mc:Fallback xmlns="">
          <p:pic>
            <p:nvPicPr>
              <p:cNvPr id="499" name="Ink 498">
                <a:extLst>
                  <a:ext uri="{FF2B5EF4-FFF2-40B4-BE49-F238E27FC236}">
                    <a16:creationId xmlns:a16="http://schemas.microsoft.com/office/drawing/2014/main" id="{2DA38349-88BD-0B4D-90BF-DD5FE4F2CD15}"/>
                  </a:ext>
                </a:extLst>
              </p:cNvPr>
              <p:cNvPicPr/>
              <p:nvPr/>
            </p:nvPicPr>
            <p:blipFill>
              <a:blip r:embed="rId4"/>
              <a:stretch>
                <a:fillRect/>
              </a:stretch>
            </p:blipFill>
            <p:spPr>
              <a:xfrm>
                <a:off x="4941682" y="2490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500" name="Ink 499">
                <a:extLst>
                  <a:ext uri="{FF2B5EF4-FFF2-40B4-BE49-F238E27FC236}">
                    <a16:creationId xmlns:a16="http://schemas.microsoft.com/office/drawing/2014/main" id="{D6EEA743-F7AA-6E4C-90BF-13D0DD13F45F}"/>
                  </a:ext>
                </a:extLst>
              </p14:cNvPr>
              <p14:cNvContentPartPr/>
              <p14:nvPr/>
            </p14:nvContentPartPr>
            <p14:xfrm>
              <a:off x="4919002" y="1781356"/>
              <a:ext cx="360" cy="360"/>
            </p14:xfrm>
          </p:contentPart>
        </mc:Choice>
        <mc:Fallback xmlns="">
          <p:pic>
            <p:nvPicPr>
              <p:cNvPr id="500" name="Ink 499">
                <a:extLst>
                  <a:ext uri="{FF2B5EF4-FFF2-40B4-BE49-F238E27FC236}">
                    <a16:creationId xmlns:a16="http://schemas.microsoft.com/office/drawing/2014/main" id="{D6EEA743-F7AA-6E4C-90BF-13D0DD13F45F}"/>
                  </a:ext>
                </a:extLst>
              </p:cNvPr>
              <p:cNvPicPr/>
              <p:nvPr/>
            </p:nvPicPr>
            <p:blipFill>
              <a:blip r:embed="rId4"/>
              <a:stretch>
                <a:fillRect/>
              </a:stretch>
            </p:blipFill>
            <p:spPr>
              <a:xfrm>
                <a:off x="4910362" y="1772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501" name="Ink 500">
                <a:extLst>
                  <a:ext uri="{FF2B5EF4-FFF2-40B4-BE49-F238E27FC236}">
                    <a16:creationId xmlns:a16="http://schemas.microsoft.com/office/drawing/2014/main" id="{B9F351CF-6070-104A-932E-68BA0809EDBA}"/>
                  </a:ext>
                </a:extLst>
              </p14:cNvPr>
              <p14:cNvContentPartPr/>
              <p14:nvPr/>
            </p14:nvContentPartPr>
            <p14:xfrm>
              <a:off x="4698322" y="1796836"/>
              <a:ext cx="360" cy="360"/>
            </p14:xfrm>
          </p:contentPart>
        </mc:Choice>
        <mc:Fallback xmlns="">
          <p:pic>
            <p:nvPicPr>
              <p:cNvPr id="501" name="Ink 500">
                <a:extLst>
                  <a:ext uri="{FF2B5EF4-FFF2-40B4-BE49-F238E27FC236}">
                    <a16:creationId xmlns:a16="http://schemas.microsoft.com/office/drawing/2014/main" id="{B9F351CF-6070-104A-932E-68BA0809EDBA}"/>
                  </a:ext>
                </a:extLst>
              </p:cNvPr>
              <p:cNvPicPr/>
              <p:nvPr/>
            </p:nvPicPr>
            <p:blipFill>
              <a:blip r:embed="rId4"/>
              <a:stretch>
                <a:fillRect/>
              </a:stretch>
            </p:blipFill>
            <p:spPr>
              <a:xfrm>
                <a:off x="4689322" y="1788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502" name="Ink 501">
                <a:extLst>
                  <a:ext uri="{FF2B5EF4-FFF2-40B4-BE49-F238E27FC236}">
                    <a16:creationId xmlns:a16="http://schemas.microsoft.com/office/drawing/2014/main" id="{8A5416B2-75C8-9E47-8F8F-6773EDC29221}"/>
                  </a:ext>
                </a:extLst>
              </p14:cNvPr>
              <p14:cNvContentPartPr/>
              <p14:nvPr/>
            </p14:nvContentPartPr>
            <p14:xfrm>
              <a:off x="4713802" y="1716196"/>
              <a:ext cx="360" cy="360"/>
            </p14:xfrm>
          </p:contentPart>
        </mc:Choice>
        <mc:Fallback xmlns="">
          <p:pic>
            <p:nvPicPr>
              <p:cNvPr id="502" name="Ink 501">
                <a:extLst>
                  <a:ext uri="{FF2B5EF4-FFF2-40B4-BE49-F238E27FC236}">
                    <a16:creationId xmlns:a16="http://schemas.microsoft.com/office/drawing/2014/main" id="{8A5416B2-75C8-9E47-8F8F-6773EDC29221}"/>
                  </a:ext>
                </a:extLst>
              </p:cNvPr>
              <p:cNvPicPr/>
              <p:nvPr/>
            </p:nvPicPr>
            <p:blipFill>
              <a:blip r:embed="rId4"/>
              <a:stretch>
                <a:fillRect/>
              </a:stretch>
            </p:blipFill>
            <p:spPr>
              <a:xfrm>
                <a:off x="4705162" y="1707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503" name="Ink 502">
                <a:extLst>
                  <a:ext uri="{FF2B5EF4-FFF2-40B4-BE49-F238E27FC236}">
                    <a16:creationId xmlns:a16="http://schemas.microsoft.com/office/drawing/2014/main" id="{E80D8DFE-F314-A54A-849E-7983457FFDC1}"/>
                  </a:ext>
                </a:extLst>
              </p14:cNvPr>
              <p14:cNvContentPartPr/>
              <p14:nvPr/>
            </p14:nvContentPartPr>
            <p14:xfrm>
              <a:off x="5339482" y="1292836"/>
              <a:ext cx="360" cy="360"/>
            </p14:xfrm>
          </p:contentPart>
        </mc:Choice>
        <mc:Fallback xmlns="">
          <p:pic>
            <p:nvPicPr>
              <p:cNvPr id="503" name="Ink 502">
                <a:extLst>
                  <a:ext uri="{FF2B5EF4-FFF2-40B4-BE49-F238E27FC236}">
                    <a16:creationId xmlns:a16="http://schemas.microsoft.com/office/drawing/2014/main" id="{E80D8DFE-F314-A54A-849E-7983457FFDC1}"/>
                  </a:ext>
                </a:extLst>
              </p:cNvPr>
              <p:cNvPicPr/>
              <p:nvPr/>
            </p:nvPicPr>
            <p:blipFill>
              <a:blip r:embed="rId4"/>
              <a:stretch>
                <a:fillRect/>
              </a:stretch>
            </p:blipFill>
            <p:spPr>
              <a:xfrm>
                <a:off x="5330482" y="1284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504" name="Ink 503">
                <a:extLst>
                  <a:ext uri="{FF2B5EF4-FFF2-40B4-BE49-F238E27FC236}">
                    <a16:creationId xmlns:a16="http://schemas.microsoft.com/office/drawing/2014/main" id="{A0CC88AE-6854-2749-AC10-79789C5CBA8F}"/>
                  </a:ext>
                </a:extLst>
              </p14:cNvPr>
              <p14:cNvContentPartPr/>
              <p14:nvPr/>
            </p14:nvContentPartPr>
            <p14:xfrm>
              <a:off x="5255602" y="1393276"/>
              <a:ext cx="360" cy="360"/>
            </p14:xfrm>
          </p:contentPart>
        </mc:Choice>
        <mc:Fallback xmlns="">
          <p:pic>
            <p:nvPicPr>
              <p:cNvPr id="504" name="Ink 503">
                <a:extLst>
                  <a:ext uri="{FF2B5EF4-FFF2-40B4-BE49-F238E27FC236}">
                    <a16:creationId xmlns:a16="http://schemas.microsoft.com/office/drawing/2014/main" id="{A0CC88AE-6854-2749-AC10-79789C5CBA8F}"/>
                  </a:ext>
                </a:extLst>
              </p:cNvPr>
              <p:cNvPicPr/>
              <p:nvPr/>
            </p:nvPicPr>
            <p:blipFill>
              <a:blip r:embed="rId4"/>
              <a:stretch>
                <a:fillRect/>
              </a:stretch>
            </p:blipFill>
            <p:spPr>
              <a:xfrm>
                <a:off x="5246602" y="1384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505" name="Ink 504">
                <a:extLst>
                  <a:ext uri="{FF2B5EF4-FFF2-40B4-BE49-F238E27FC236}">
                    <a16:creationId xmlns:a16="http://schemas.microsoft.com/office/drawing/2014/main" id="{F1E891F0-2CDE-B545-87C0-05A50C130583}"/>
                  </a:ext>
                </a:extLst>
              </p14:cNvPr>
              <p14:cNvContentPartPr/>
              <p14:nvPr/>
            </p14:nvContentPartPr>
            <p14:xfrm>
              <a:off x="5457922" y="1261876"/>
              <a:ext cx="360" cy="360"/>
            </p14:xfrm>
          </p:contentPart>
        </mc:Choice>
        <mc:Fallback xmlns="">
          <p:pic>
            <p:nvPicPr>
              <p:cNvPr id="505" name="Ink 504">
                <a:extLst>
                  <a:ext uri="{FF2B5EF4-FFF2-40B4-BE49-F238E27FC236}">
                    <a16:creationId xmlns:a16="http://schemas.microsoft.com/office/drawing/2014/main" id="{F1E891F0-2CDE-B545-87C0-05A50C130583}"/>
                  </a:ext>
                </a:extLst>
              </p:cNvPr>
              <p:cNvPicPr/>
              <p:nvPr/>
            </p:nvPicPr>
            <p:blipFill>
              <a:blip r:embed="rId4"/>
              <a:stretch>
                <a:fillRect/>
              </a:stretch>
            </p:blipFill>
            <p:spPr>
              <a:xfrm>
                <a:off x="5448922" y="1252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506" name="Ink 505">
                <a:extLst>
                  <a:ext uri="{FF2B5EF4-FFF2-40B4-BE49-F238E27FC236}">
                    <a16:creationId xmlns:a16="http://schemas.microsoft.com/office/drawing/2014/main" id="{5C0BAAEF-9435-FC49-89AD-21EFA7EF14A1}"/>
                  </a:ext>
                </a:extLst>
              </p14:cNvPr>
              <p14:cNvContentPartPr/>
              <p14:nvPr/>
            </p14:nvContentPartPr>
            <p14:xfrm>
              <a:off x="5621362" y="1476796"/>
              <a:ext cx="360" cy="360"/>
            </p14:xfrm>
          </p:contentPart>
        </mc:Choice>
        <mc:Fallback xmlns="">
          <p:pic>
            <p:nvPicPr>
              <p:cNvPr id="506" name="Ink 505">
                <a:extLst>
                  <a:ext uri="{FF2B5EF4-FFF2-40B4-BE49-F238E27FC236}">
                    <a16:creationId xmlns:a16="http://schemas.microsoft.com/office/drawing/2014/main" id="{5C0BAAEF-9435-FC49-89AD-21EFA7EF14A1}"/>
                  </a:ext>
                </a:extLst>
              </p:cNvPr>
              <p:cNvPicPr/>
              <p:nvPr/>
            </p:nvPicPr>
            <p:blipFill>
              <a:blip r:embed="rId4"/>
              <a:stretch>
                <a:fillRect/>
              </a:stretch>
            </p:blipFill>
            <p:spPr>
              <a:xfrm>
                <a:off x="5612722" y="1467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507" name="Ink 506">
                <a:extLst>
                  <a:ext uri="{FF2B5EF4-FFF2-40B4-BE49-F238E27FC236}">
                    <a16:creationId xmlns:a16="http://schemas.microsoft.com/office/drawing/2014/main" id="{66CFAD4A-D3B8-1445-90F5-8F3E9224444C}"/>
                  </a:ext>
                </a:extLst>
              </p14:cNvPr>
              <p14:cNvContentPartPr/>
              <p14:nvPr/>
            </p14:nvContentPartPr>
            <p14:xfrm>
              <a:off x="5541442" y="2142796"/>
              <a:ext cx="360" cy="360"/>
            </p14:xfrm>
          </p:contentPart>
        </mc:Choice>
        <mc:Fallback xmlns="">
          <p:pic>
            <p:nvPicPr>
              <p:cNvPr id="507" name="Ink 506">
                <a:extLst>
                  <a:ext uri="{FF2B5EF4-FFF2-40B4-BE49-F238E27FC236}">
                    <a16:creationId xmlns:a16="http://schemas.microsoft.com/office/drawing/2014/main" id="{66CFAD4A-D3B8-1445-90F5-8F3E9224444C}"/>
                  </a:ext>
                </a:extLst>
              </p:cNvPr>
              <p:cNvPicPr/>
              <p:nvPr/>
            </p:nvPicPr>
            <p:blipFill>
              <a:blip r:embed="rId4"/>
              <a:stretch>
                <a:fillRect/>
              </a:stretch>
            </p:blipFill>
            <p:spPr>
              <a:xfrm>
                <a:off x="5532442" y="2134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508" name="Ink 507">
                <a:extLst>
                  <a:ext uri="{FF2B5EF4-FFF2-40B4-BE49-F238E27FC236}">
                    <a16:creationId xmlns:a16="http://schemas.microsoft.com/office/drawing/2014/main" id="{523B9CCE-3D01-E94C-B266-2AC79597AED4}"/>
                  </a:ext>
                </a:extLst>
              </p14:cNvPr>
              <p14:cNvContentPartPr/>
              <p14:nvPr/>
            </p14:nvContentPartPr>
            <p14:xfrm>
              <a:off x="5493562" y="2002756"/>
              <a:ext cx="360" cy="360"/>
            </p14:xfrm>
          </p:contentPart>
        </mc:Choice>
        <mc:Fallback xmlns="">
          <p:pic>
            <p:nvPicPr>
              <p:cNvPr id="508" name="Ink 507">
                <a:extLst>
                  <a:ext uri="{FF2B5EF4-FFF2-40B4-BE49-F238E27FC236}">
                    <a16:creationId xmlns:a16="http://schemas.microsoft.com/office/drawing/2014/main" id="{523B9CCE-3D01-E94C-B266-2AC79597AED4}"/>
                  </a:ext>
                </a:extLst>
              </p:cNvPr>
              <p:cNvPicPr/>
              <p:nvPr/>
            </p:nvPicPr>
            <p:blipFill>
              <a:blip r:embed="rId4"/>
              <a:stretch>
                <a:fillRect/>
              </a:stretch>
            </p:blipFill>
            <p:spPr>
              <a:xfrm>
                <a:off x="5484562" y="1994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509" name="Ink 508">
                <a:extLst>
                  <a:ext uri="{FF2B5EF4-FFF2-40B4-BE49-F238E27FC236}">
                    <a16:creationId xmlns:a16="http://schemas.microsoft.com/office/drawing/2014/main" id="{E355B239-96F1-C742-A43B-06A61AE88F09}"/>
                  </a:ext>
                </a:extLst>
              </p14:cNvPr>
              <p14:cNvContentPartPr/>
              <p14:nvPr/>
            </p14:nvContentPartPr>
            <p14:xfrm>
              <a:off x="5359642" y="2002756"/>
              <a:ext cx="360" cy="360"/>
            </p14:xfrm>
          </p:contentPart>
        </mc:Choice>
        <mc:Fallback xmlns="">
          <p:pic>
            <p:nvPicPr>
              <p:cNvPr id="509" name="Ink 508">
                <a:extLst>
                  <a:ext uri="{FF2B5EF4-FFF2-40B4-BE49-F238E27FC236}">
                    <a16:creationId xmlns:a16="http://schemas.microsoft.com/office/drawing/2014/main" id="{E355B239-96F1-C742-A43B-06A61AE88F09}"/>
                  </a:ext>
                </a:extLst>
              </p:cNvPr>
              <p:cNvPicPr/>
              <p:nvPr/>
            </p:nvPicPr>
            <p:blipFill>
              <a:blip r:embed="rId4"/>
              <a:stretch>
                <a:fillRect/>
              </a:stretch>
            </p:blipFill>
            <p:spPr>
              <a:xfrm>
                <a:off x="5351002" y="1994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510" name="Ink 509">
                <a:extLst>
                  <a:ext uri="{FF2B5EF4-FFF2-40B4-BE49-F238E27FC236}">
                    <a16:creationId xmlns:a16="http://schemas.microsoft.com/office/drawing/2014/main" id="{9D567AC0-6E6B-7344-8934-9EB60BC06F40}"/>
                  </a:ext>
                </a:extLst>
              </p14:cNvPr>
              <p14:cNvContentPartPr/>
              <p14:nvPr/>
            </p14:nvContentPartPr>
            <p14:xfrm>
              <a:off x="5359642" y="2086276"/>
              <a:ext cx="360" cy="360"/>
            </p14:xfrm>
          </p:contentPart>
        </mc:Choice>
        <mc:Fallback xmlns="">
          <p:pic>
            <p:nvPicPr>
              <p:cNvPr id="510" name="Ink 509">
                <a:extLst>
                  <a:ext uri="{FF2B5EF4-FFF2-40B4-BE49-F238E27FC236}">
                    <a16:creationId xmlns:a16="http://schemas.microsoft.com/office/drawing/2014/main" id="{9D567AC0-6E6B-7344-8934-9EB60BC06F40}"/>
                  </a:ext>
                </a:extLst>
              </p:cNvPr>
              <p:cNvPicPr/>
              <p:nvPr/>
            </p:nvPicPr>
            <p:blipFill>
              <a:blip r:embed="rId4"/>
              <a:stretch>
                <a:fillRect/>
              </a:stretch>
            </p:blipFill>
            <p:spPr>
              <a:xfrm>
                <a:off x="5351002" y="2077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511" name="Ink 510">
                <a:extLst>
                  <a:ext uri="{FF2B5EF4-FFF2-40B4-BE49-F238E27FC236}">
                    <a16:creationId xmlns:a16="http://schemas.microsoft.com/office/drawing/2014/main" id="{80D365BA-147B-A14B-A453-000AEA2A1381}"/>
                  </a:ext>
                </a:extLst>
              </p14:cNvPr>
              <p14:cNvContentPartPr/>
              <p14:nvPr/>
            </p14:nvContentPartPr>
            <p14:xfrm>
              <a:off x="5303122" y="2154676"/>
              <a:ext cx="3240" cy="360"/>
            </p14:xfrm>
          </p:contentPart>
        </mc:Choice>
        <mc:Fallback xmlns="">
          <p:pic>
            <p:nvPicPr>
              <p:cNvPr id="511" name="Ink 510">
                <a:extLst>
                  <a:ext uri="{FF2B5EF4-FFF2-40B4-BE49-F238E27FC236}">
                    <a16:creationId xmlns:a16="http://schemas.microsoft.com/office/drawing/2014/main" id="{80D365BA-147B-A14B-A453-000AEA2A1381}"/>
                  </a:ext>
                </a:extLst>
              </p:cNvPr>
              <p:cNvPicPr/>
              <p:nvPr/>
            </p:nvPicPr>
            <p:blipFill>
              <a:blip r:embed="rId39"/>
              <a:stretch>
                <a:fillRect/>
              </a:stretch>
            </p:blipFill>
            <p:spPr>
              <a:xfrm>
                <a:off x="5294482" y="21456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512" name="Ink 511">
                <a:extLst>
                  <a:ext uri="{FF2B5EF4-FFF2-40B4-BE49-F238E27FC236}">
                    <a16:creationId xmlns:a16="http://schemas.microsoft.com/office/drawing/2014/main" id="{18B7168B-246B-FC4D-9B39-5C1D250ACD40}"/>
                  </a:ext>
                </a:extLst>
              </p14:cNvPr>
              <p14:cNvContentPartPr/>
              <p14:nvPr/>
            </p14:nvContentPartPr>
            <p14:xfrm>
              <a:off x="6056602" y="3588916"/>
              <a:ext cx="3240" cy="360"/>
            </p14:xfrm>
          </p:contentPart>
        </mc:Choice>
        <mc:Fallback xmlns="">
          <p:pic>
            <p:nvPicPr>
              <p:cNvPr id="512" name="Ink 511">
                <a:extLst>
                  <a:ext uri="{FF2B5EF4-FFF2-40B4-BE49-F238E27FC236}">
                    <a16:creationId xmlns:a16="http://schemas.microsoft.com/office/drawing/2014/main" id="{18B7168B-246B-FC4D-9B39-5C1D250ACD40}"/>
                  </a:ext>
                </a:extLst>
              </p:cNvPr>
              <p:cNvPicPr/>
              <p:nvPr/>
            </p:nvPicPr>
            <p:blipFill>
              <a:blip r:embed="rId39"/>
              <a:stretch>
                <a:fillRect/>
              </a:stretch>
            </p:blipFill>
            <p:spPr>
              <a:xfrm>
                <a:off x="6047602" y="35799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513" name="Ink 512">
                <a:extLst>
                  <a:ext uri="{FF2B5EF4-FFF2-40B4-BE49-F238E27FC236}">
                    <a16:creationId xmlns:a16="http://schemas.microsoft.com/office/drawing/2014/main" id="{2D8A8561-F5F8-8747-B845-14BEAB0B5512}"/>
                  </a:ext>
                </a:extLst>
              </p14:cNvPr>
              <p14:cNvContentPartPr/>
              <p14:nvPr/>
            </p14:nvContentPartPr>
            <p14:xfrm>
              <a:off x="6159562" y="3502156"/>
              <a:ext cx="360" cy="360"/>
            </p14:xfrm>
          </p:contentPart>
        </mc:Choice>
        <mc:Fallback xmlns="">
          <p:pic>
            <p:nvPicPr>
              <p:cNvPr id="513" name="Ink 512">
                <a:extLst>
                  <a:ext uri="{FF2B5EF4-FFF2-40B4-BE49-F238E27FC236}">
                    <a16:creationId xmlns:a16="http://schemas.microsoft.com/office/drawing/2014/main" id="{2D8A8561-F5F8-8747-B845-14BEAB0B5512}"/>
                  </a:ext>
                </a:extLst>
              </p:cNvPr>
              <p:cNvPicPr/>
              <p:nvPr/>
            </p:nvPicPr>
            <p:blipFill>
              <a:blip r:embed="rId4"/>
              <a:stretch>
                <a:fillRect/>
              </a:stretch>
            </p:blipFill>
            <p:spPr>
              <a:xfrm>
                <a:off x="6150562" y="3493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514" name="Ink 513">
                <a:extLst>
                  <a:ext uri="{FF2B5EF4-FFF2-40B4-BE49-F238E27FC236}">
                    <a16:creationId xmlns:a16="http://schemas.microsoft.com/office/drawing/2014/main" id="{4530D154-D68B-A94A-B9D8-AFACC2403E6D}"/>
                  </a:ext>
                </a:extLst>
              </p14:cNvPr>
              <p14:cNvContentPartPr/>
              <p14:nvPr/>
            </p14:nvContentPartPr>
            <p14:xfrm>
              <a:off x="6004042" y="3502156"/>
              <a:ext cx="360" cy="360"/>
            </p14:xfrm>
          </p:contentPart>
        </mc:Choice>
        <mc:Fallback xmlns="">
          <p:pic>
            <p:nvPicPr>
              <p:cNvPr id="514" name="Ink 513">
                <a:extLst>
                  <a:ext uri="{FF2B5EF4-FFF2-40B4-BE49-F238E27FC236}">
                    <a16:creationId xmlns:a16="http://schemas.microsoft.com/office/drawing/2014/main" id="{4530D154-D68B-A94A-B9D8-AFACC2403E6D}"/>
                  </a:ext>
                </a:extLst>
              </p:cNvPr>
              <p:cNvPicPr/>
              <p:nvPr/>
            </p:nvPicPr>
            <p:blipFill>
              <a:blip r:embed="rId4"/>
              <a:stretch>
                <a:fillRect/>
              </a:stretch>
            </p:blipFill>
            <p:spPr>
              <a:xfrm>
                <a:off x="5995042" y="3493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515" name="Ink 514">
                <a:extLst>
                  <a:ext uri="{FF2B5EF4-FFF2-40B4-BE49-F238E27FC236}">
                    <a16:creationId xmlns:a16="http://schemas.microsoft.com/office/drawing/2014/main" id="{15087C80-22A0-DA41-AFDE-5267616DA7E0}"/>
                  </a:ext>
                </a:extLst>
              </p14:cNvPr>
              <p14:cNvContentPartPr/>
              <p14:nvPr/>
            </p14:nvContentPartPr>
            <p14:xfrm>
              <a:off x="5920882" y="3502156"/>
              <a:ext cx="360" cy="360"/>
            </p14:xfrm>
          </p:contentPart>
        </mc:Choice>
        <mc:Fallback xmlns="">
          <p:pic>
            <p:nvPicPr>
              <p:cNvPr id="515" name="Ink 514">
                <a:extLst>
                  <a:ext uri="{FF2B5EF4-FFF2-40B4-BE49-F238E27FC236}">
                    <a16:creationId xmlns:a16="http://schemas.microsoft.com/office/drawing/2014/main" id="{15087C80-22A0-DA41-AFDE-5267616DA7E0}"/>
                  </a:ext>
                </a:extLst>
              </p:cNvPr>
              <p:cNvPicPr/>
              <p:nvPr/>
            </p:nvPicPr>
            <p:blipFill>
              <a:blip r:embed="rId4"/>
              <a:stretch>
                <a:fillRect/>
              </a:stretch>
            </p:blipFill>
            <p:spPr>
              <a:xfrm>
                <a:off x="5912242" y="3493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516" name="Ink 515">
                <a:extLst>
                  <a:ext uri="{FF2B5EF4-FFF2-40B4-BE49-F238E27FC236}">
                    <a16:creationId xmlns:a16="http://schemas.microsoft.com/office/drawing/2014/main" id="{6774FE09-12AE-BE45-9594-57BF39BFE753}"/>
                  </a:ext>
                </a:extLst>
              </p14:cNvPr>
              <p14:cNvContentPartPr/>
              <p14:nvPr/>
            </p14:nvContentPartPr>
            <p14:xfrm>
              <a:off x="5830522" y="3632836"/>
              <a:ext cx="360" cy="360"/>
            </p14:xfrm>
          </p:contentPart>
        </mc:Choice>
        <mc:Fallback xmlns="">
          <p:pic>
            <p:nvPicPr>
              <p:cNvPr id="516" name="Ink 515">
                <a:extLst>
                  <a:ext uri="{FF2B5EF4-FFF2-40B4-BE49-F238E27FC236}">
                    <a16:creationId xmlns:a16="http://schemas.microsoft.com/office/drawing/2014/main" id="{6774FE09-12AE-BE45-9594-57BF39BFE753}"/>
                  </a:ext>
                </a:extLst>
              </p:cNvPr>
              <p:cNvPicPr/>
              <p:nvPr/>
            </p:nvPicPr>
            <p:blipFill>
              <a:blip r:embed="rId4"/>
              <a:stretch>
                <a:fillRect/>
              </a:stretch>
            </p:blipFill>
            <p:spPr>
              <a:xfrm>
                <a:off x="5821882" y="3624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517" name="Ink 516">
                <a:extLst>
                  <a:ext uri="{FF2B5EF4-FFF2-40B4-BE49-F238E27FC236}">
                    <a16:creationId xmlns:a16="http://schemas.microsoft.com/office/drawing/2014/main" id="{44C40092-2F62-B741-8F13-2F38AF12E478}"/>
                  </a:ext>
                </a:extLst>
              </p14:cNvPr>
              <p14:cNvContentPartPr/>
              <p14:nvPr/>
            </p14:nvContentPartPr>
            <p14:xfrm>
              <a:off x="6154522" y="3611956"/>
              <a:ext cx="360" cy="360"/>
            </p14:xfrm>
          </p:contentPart>
        </mc:Choice>
        <mc:Fallback xmlns="">
          <p:pic>
            <p:nvPicPr>
              <p:cNvPr id="517" name="Ink 516">
                <a:extLst>
                  <a:ext uri="{FF2B5EF4-FFF2-40B4-BE49-F238E27FC236}">
                    <a16:creationId xmlns:a16="http://schemas.microsoft.com/office/drawing/2014/main" id="{44C40092-2F62-B741-8F13-2F38AF12E478}"/>
                  </a:ext>
                </a:extLst>
              </p:cNvPr>
              <p:cNvPicPr/>
              <p:nvPr/>
            </p:nvPicPr>
            <p:blipFill>
              <a:blip r:embed="rId4"/>
              <a:stretch>
                <a:fillRect/>
              </a:stretch>
            </p:blipFill>
            <p:spPr>
              <a:xfrm>
                <a:off x="6145522" y="3602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518" name="Ink 517">
                <a:extLst>
                  <a:ext uri="{FF2B5EF4-FFF2-40B4-BE49-F238E27FC236}">
                    <a16:creationId xmlns:a16="http://schemas.microsoft.com/office/drawing/2014/main" id="{579561F1-768F-2845-B7CD-11009FADFBD0}"/>
                  </a:ext>
                </a:extLst>
              </p14:cNvPr>
              <p14:cNvContentPartPr/>
              <p14:nvPr/>
            </p14:nvContentPartPr>
            <p14:xfrm>
              <a:off x="6075682" y="3913276"/>
              <a:ext cx="360" cy="360"/>
            </p14:xfrm>
          </p:contentPart>
        </mc:Choice>
        <mc:Fallback xmlns="">
          <p:pic>
            <p:nvPicPr>
              <p:cNvPr id="518" name="Ink 517">
                <a:extLst>
                  <a:ext uri="{FF2B5EF4-FFF2-40B4-BE49-F238E27FC236}">
                    <a16:creationId xmlns:a16="http://schemas.microsoft.com/office/drawing/2014/main" id="{579561F1-768F-2845-B7CD-11009FADFBD0}"/>
                  </a:ext>
                </a:extLst>
              </p:cNvPr>
              <p:cNvPicPr/>
              <p:nvPr/>
            </p:nvPicPr>
            <p:blipFill>
              <a:blip r:embed="rId4"/>
              <a:stretch>
                <a:fillRect/>
              </a:stretch>
            </p:blipFill>
            <p:spPr>
              <a:xfrm>
                <a:off x="6067042" y="3904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519" name="Ink 518">
                <a:extLst>
                  <a:ext uri="{FF2B5EF4-FFF2-40B4-BE49-F238E27FC236}">
                    <a16:creationId xmlns:a16="http://schemas.microsoft.com/office/drawing/2014/main" id="{1C093D5C-9EDC-1B4D-88C4-D31322C87D53}"/>
                  </a:ext>
                </a:extLst>
              </p14:cNvPr>
              <p14:cNvContentPartPr/>
              <p14:nvPr/>
            </p14:nvContentPartPr>
            <p14:xfrm>
              <a:off x="5952562" y="3913276"/>
              <a:ext cx="360" cy="360"/>
            </p14:xfrm>
          </p:contentPart>
        </mc:Choice>
        <mc:Fallback xmlns="">
          <p:pic>
            <p:nvPicPr>
              <p:cNvPr id="519" name="Ink 518">
                <a:extLst>
                  <a:ext uri="{FF2B5EF4-FFF2-40B4-BE49-F238E27FC236}">
                    <a16:creationId xmlns:a16="http://schemas.microsoft.com/office/drawing/2014/main" id="{1C093D5C-9EDC-1B4D-88C4-D31322C87D53}"/>
                  </a:ext>
                </a:extLst>
              </p:cNvPr>
              <p:cNvPicPr/>
              <p:nvPr/>
            </p:nvPicPr>
            <p:blipFill>
              <a:blip r:embed="rId4"/>
              <a:stretch>
                <a:fillRect/>
              </a:stretch>
            </p:blipFill>
            <p:spPr>
              <a:xfrm>
                <a:off x="5943922" y="3904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520" name="Ink 519">
                <a:extLst>
                  <a:ext uri="{FF2B5EF4-FFF2-40B4-BE49-F238E27FC236}">
                    <a16:creationId xmlns:a16="http://schemas.microsoft.com/office/drawing/2014/main" id="{B0C05AFE-7F07-B846-84F0-71E9457BAF21}"/>
                  </a:ext>
                </a:extLst>
              </p14:cNvPr>
              <p14:cNvContentPartPr/>
              <p14:nvPr/>
            </p14:nvContentPartPr>
            <p14:xfrm>
              <a:off x="5865082" y="3925156"/>
              <a:ext cx="360" cy="3240"/>
            </p14:xfrm>
          </p:contentPart>
        </mc:Choice>
        <mc:Fallback xmlns="">
          <p:pic>
            <p:nvPicPr>
              <p:cNvPr id="520" name="Ink 519">
                <a:extLst>
                  <a:ext uri="{FF2B5EF4-FFF2-40B4-BE49-F238E27FC236}">
                    <a16:creationId xmlns:a16="http://schemas.microsoft.com/office/drawing/2014/main" id="{B0C05AFE-7F07-B846-84F0-71E9457BAF21}"/>
                  </a:ext>
                </a:extLst>
              </p:cNvPr>
              <p:cNvPicPr/>
              <p:nvPr/>
            </p:nvPicPr>
            <p:blipFill>
              <a:blip r:embed="rId43"/>
              <a:stretch>
                <a:fillRect/>
              </a:stretch>
            </p:blipFill>
            <p:spPr>
              <a:xfrm>
                <a:off x="5856082" y="39161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521" name="Ink 520">
                <a:extLst>
                  <a:ext uri="{FF2B5EF4-FFF2-40B4-BE49-F238E27FC236}">
                    <a16:creationId xmlns:a16="http://schemas.microsoft.com/office/drawing/2014/main" id="{02433C6E-234D-A64A-9937-BB57ED88FFCA}"/>
                  </a:ext>
                </a:extLst>
              </p14:cNvPr>
              <p14:cNvContentPartPr/>
              <p14:nvPr/>
            </p14:nvContentPartPr>
            <p14:xfrm>
              <a:off x="5929162" y="4057636"/>
              <a:ext cx="3240" cy="360"/>
            </p14:xfrm>
          </p:contentPart>
        </mc:Choice>
        <mc:Fallback xmlns="">
          <p:pic>
            <p:nvPicPr>
              <p:cNvPr id="521" name="Ink 520">
                <a:extLst>
                  <a:ext uri="{FF2B5EF4-FFF2-40B4-BE49-F238E27FC236}">
                    <a16:creationId xmlns:a16="http://schemas.microsoft.com/office/drawing/2014/main" id="{02433C6E-234D-A64A-9937-BB57ED88FFCA}"/>
                  </a:ext>
                </a:extLst>
              </p:cNvPr>
              <p:cNvPicPr/>
              <p:nvPr/>
            </p:nvPicPr>
            <p:blipFill>
              <a:blip r:embed="rId39"/>
              <a:stretch>
                <a:fillRect/>
              </a:stretch>
            </p:blipFill>
            <p:spPr>
              <a:xfrm>
                <a:off x="5920162" y="40486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522" name="Ink 521">
                <a:extLst>
                  <a:ext uri="{FF2B5EF4-FFF2-40B4-BE49-F238E27FC236}">
                    <a16:creationId xmlns:a16="http://schemas.microsoft.com/office/drawing/2014/main" id="{E81402A0-6992-3745-802E-D2143FBBD6A0}"/>
                  </a:ext>
                </a:extLst>
              </p14:cNvPr>
              <p14:cNvContentPartPr/>
              <p14:nvPr/>
            </p14:nvContentPartPr>
            <p14:xfrm>
              <a:off x="6172522" y="4044316"/>
              <a:ext cx="360" cy="360"/>
            </p14:xfrm>
          </p:contentPart>
        </mc:Choice>
        <mc:Fallback xmlns="">
          <p:pic>
            <p:nvPicPr>
              <p:cNvPr id="522" name="Ink 521">
                <a:extLst>
                  <a:ext uri="{FF2B5EF4-FFF2-40B4-BE49-F238E27FC236}">
                    <a16:creationId xmlns:a16="http://schemas.microsoft.com/office/drawing/2014/main" id="{E81402A0-6992-3745-802E-D2143FBBD6A0}"/>
                  </a:ext>
                </a:extLst>
              </p:cNvPr>
              <p:cNvPicPr/>
              <p:nvPr/>
            </p:nvPicPr>
            <p:blipFill>
              <a:blip r:embed="rId4"/>
              <a:stretch>
                <a:fillRect/>
              </a:stretch>
            </p:blipFill>
            <p:spPr>
              <a:xfrm>
                <a:off x="6163882" y="403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523" name="Ink 522">
                <a:extLst>
                  <a:ext uri="{FF2B5EF4-FFF2-40B4-BE49-F238E27FC236}">
                    <a16:creationId xmlns:a16="http://schemas.microsoft.com/office/drawing/2014/main" id="{D9F1404F-FFDB-BB46-8478-8960119CEB9B}"/>
                  </a:ext>
                </a:extLst>
              </p14:cNvPr>
              <p14:cNvContentPartPr/>
              <p14:nvPr/>
            </p14:nvContentPartPr>
            <p14:xfrm>
              <a:off x="6175762" y="3867916"/>
              <a:ext cx="360" cy="360"/>
            </p14:xfrm>
          </p:contentPart>
        </mc:Choice>
        <mc:Fallback xmlns="">
          <p:pic>
            <p:nvPicPr>
              <p:cNvPr id="523" name="Ink 522">
                <a:extLst>
                  <a:ext uri="{FF2B5EF4-FFF2-40B4-BE49-F238E27FC236}">
                    <a16:creationId xmlns:a16="http://schemas.microsoft.com/office/drawing/2014/main" id="{D9F1404F-FFDB-BB46-8478-8960119CEB9B}"/>
                  </a:ext>
                </a:extLst>
              </p:cNvPr>
              <p:cNvPicPr/>
              <p:nvPr/>
            </p:nvPicPr>
            <p:blipFill>
              <a:blip r:embed="rId4"/>
              <a:stretch>
                <a:fillRect/>
              </a:stretch>
            </p:blipFill>
            <p:spPr>
              <a:xfrm>
                <a:off x="6167122" y="3859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524" name="Ink 523">
                <a:extLst>
                  <a:ext uri="{FF2B5EF4-FFF2-40B4-BE49-F238E27FC236}">
                    <a16:creationId xmlns:a16="http://schemas.microsoft.com/office/drawing/2014/main" id="{1EBEA5FE-A4B6-704E-8FFF-78174F9BD7C4}"/>
                  </a:ext>
                </a:extLst>
              </p14:cNvPr>
              <p14:cNvContentPartPr/>
              <p14:nvPr/>
            </p14:nvContentPartPr>
            <p14:xfrm>
              <a:off x="5839522" y="4338436"/>
              <a:ext cx="360" cy="360"/>
            </p14:xfrm>
          </p:contentPart>
        </mc:Choice>
        <mc:Fallback xmlns="">
          <p:pic>
            <p:nvPicPr>
              <p:cNvPr id="524" name="Ink 523">
                <a:extLst>
                  <a:ext uri="{FF2B5EF4-FFF2-40B4-BE49-F238E27FC236}">
                    <a16:creationId xmlns:a16="http://schemas.microsoft.com/office/drawing/2014/main" id="{1EBEA5FE-A4B6-704E-8FFF-78174F9BD7C4}"/>
                  </a:ext>
                </a:extLst>
              </p:cNvPr>
              <p:cNvPicPr/>
              <p:nvPr/>
            </p:nvPicPr>
            <p:blipFill>
              <a:blip r:embed="rId4"/>
              <a:stretch>
                <a:fillRect/>
              </a:stretch>
            </p:blipFill>
            <p:spPr>
              <a:xfrm>
                <a:off x="5830522" y="4329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525" name="Ink 524">
                <a:extLst>
                  <a:ext uri="{FF2B5EF4-FFF2-40B4-BE49-F238E27FC236}">
                    <a16:creationId xmlns:a16="http://schemas.microsoft.com/office/drawing/2014/main" id="{B04D5C77-25E9-D549-BAF6-7FDC1981AC07}"/>
                  </a:ext>
                </a:extLst>
              </p14:cNvPr>
              <p14:cNvContentPartPr/>
              <p14:nvPr/>
            </p14:nvContentPartPr>
            <p14:xfrm>
              <a:off x="5973442" y="4203796"/>
              <a:ext cx="3240" cy="360"/>
            </p14:xfrm>
          </p:contentPart>
        </mc:Choice>
        <mc:Fallback xmlns="">
          <p:pic>
            <p:nvPicPr>
              <p:cNvPr id="525" name="Ink 524">
                <a:extLst>
                  <a:ext uri="{FF2B5EF4-FFF2-40B4-BE49-F238E27FC236}">
                    <a16:creationId xmlns:a16="http://schemas.microsoft.com/office/drawing/2014/main" id="{B04D5C77-25E9-D549-BAF6-7FDC1981AC07}"/>
                  </a:ext>
                </a:extLst>
              </p:cNvPr>
              <p:cNvPicPr/>
              <p:nvPr/>
            </p:nvPicPr>
            <p:blipFill>
              <a:blip r:embed="rId39"/>
              <a:stretch>
                <a:fillRect/>
              </a:stretch>
            </p:blipFill>
            <p:spPr>
              <a:xfrm>
                <a:off x="5964802" y="41947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526" name="Ink 525">
                <a:extLst>
                  <a:ext uri="{FF2B5EF4-FFF2-40B4-BE49-F238E27FC236}">
                    <a16:creationId xmlns:a16="http://schemas.microsoft.com/office/drawing/2014/main" id="{0F14DAF8-5B6A-FE4D-8801-F526CF347BE7}"/>
                  </a:ext>
                </a:extLst>
              </p14:cNvPr>
              <p14:cNvContentPartPr/>
              <p14:nvPr/>
            </p14:nvContentPartPr>
            <p14:xfrm>
              <a:off x="6237322" y="4256356"/>
              <a:ext cx="360" cy="360"/>
            </p14:xfrm>
          </p:contentPart>
        </mc:Choice>
        <mc:Fallback xmlns="">
          <p:pic>
            <p:nvPicPr>
              <p:cNvPr id="526" name="Ink 525">
                <a:extLst>
                  <a:ext uri="{FF2B5EF4-FFF2-40B4-BE49-F238E27FC236}">
                    <a16:creationId xmlns:a16="http://schemas.microsoft.com/office/drawing/2014/main" id="{0F14DAF8-5B6A-FE4D-8801-F526CF347BE7}"/>
                  </a:ext>
                </a:extLst>
              </p:cNvPr>
              <p:cNvPicPr/>
              <p:nvPr/>
            </p:nvPicPr>
            <p:blipFill>
              <a:blip r:embed="rId4"/>
              <a:stretch>
                <a:fillRect/>
              </a:stretch>
            </p:blipFill>
            <p:spPr>
              <a:xfrm>
                <a:off x="6228322" y="4247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527" name="Ink 526">
                <a:extLst>
                  <a:ext uri="{FF2B5EF4-FFF2-40B4-BE49-F238E27FC236}">
                    <a16:creationId xmlns:a16="http://schemas.microsoft.com/office/drawing/2014/main" id="{C3EB2E80-F923-E245-B7B7-A6748B22EA4C}"/>
                  </a:ext>
                </a:extLst>
              </p14:cNvPr>
              <p14:cNvContentPartPr/>
              <p14:nvPr/>
            </p14:nvContentPartPr>
            <p14:xfrm>
              <a:off x="6186562" y="4324396"/>
              <a:ext cx="360" cy="360"/>
            </p14:xfrm>
          </p:contentPart>
        </mc:Choice>
        <mc:Fallback xmlns="">
          <p:pic>
            <p:nvPicPr>
              <p:cNvPr id="527" name="Ink 526">
                <a:extLst>
                  <a:ext uri="{FF2B5EF4-FFF2-40B4-BE49-F238E27FC236}">
                    <a16:creationId xmlns:a16="http://schemas.microsoft.com/office/drawing/2014/main" id="{C3EB2E80-F923-E245-B7B7-A6748B22EA4C}"/>
                  </a:ext>
                </a:extLst>
              </p:cNvPr>
              <p:cNvPicPr/>
              <p:nvPr/>
            </p:nvPicPr>
            <p:blipFill>
              <a:blip r:embed="rId4"/>
              <a:stretch>
                <a:fillRect/>
              </a:stretch>
            </p:blipFill>
            <p:spPr>
              <a:xfrm>
                <a:off x="6177562" y="4315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528" name="Ink 527">
                <a:extLst>
                  <a:ext uri="{FF2B5EF4-FFF2-40B4-BE49-F238E27FC236}">
                    <a16:creationId xmlns:a16="http://schemas.microsoft.com/office/drawing/2014/main" id="{DF6C55FE-C126-6A46-8A43-5905D0AD1558}"/>
                  </a:ext>
                </a:extLst>
              </p14:cNvPr>
              <p14:cNvContentPartPr/>
              <p14:nvPr/>
            </p14:nvContentPartPr>
            <p14:xfrm>
              <a:off x="6093322" y="4264276"/>
              <a:ext cx="360" cy="360"/>
            </p14:xfrm>
          </p:contentPart>
        </mc:Choice>
        <mc:Fallback xmlns="">
          <p:pic>
            <p:nvPicPr>
              <p:cNvPr id="528" name="Ink 527">
                <a:extLst>
                  <a:ext uri="{FF2B5EF4-FFF2-40B4-BE49-F238E27FC236}">
                    <a16:creationId xmlns:a16="http://schemas.microsoft.com/office/drawing/2014/main" id="{DF6C55FE-C126-6A46-8A43-5905D0AD1558}"/>
                  </a:ext>
                </a:extLst>
              </p:cNvPr>
              <p:cNvPicPr/>
              <p:nvPr/>
            </p:nvPicPr>
            <p:blipFill>
              <a:blip r:embed="rId4"/>
              <a:stretch>
                <a:fillRect/>
              </a:stretch>
            </p:blipFill>
            <p:spPr>
              <a:xfrm>
                <a:off x="6084322" y="4255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529" name="Ink 528">
                <a:extLst>
                  <a:ext uri="{FF2B5EF4-FFF2-40B4-BE49-F238E27FC236}">
                    <a16:creationId xmlns:a16="http://schemas.microsoft.com/office/drawing/2014/main" id="{0A17288A-067E-8A4A-A77D-86D690AF1B94}"/>
                  </a:ext>
                </a:extLst>
              </p14:cNvPr>
              <p14:cNvContentPartPr/>
              <p14:nvPr/>
            </p14:nvContentPartPr>
            <p14:xfrm>
              <a:off x="5893882" y="4452916"/>
              <a:ext cx="360" cy="360"/>
            </p14:xfrm>
          </p:contentPart>
        </mc:Choice>
        <mc:Fallback xmlns="">
          <p:pic>
            <p:nvPicPr>
              <p:cNvPr id="529" name="Ink 528">
                <a:extLst>
                  <a:ext uri="{FF2B5EF4-FFF2-40B4-BE49-F238E27FC236}">
                    <a16:creationId xmlns:a16="http://schemas.microsoft.com/office/drawing/2014/main" id="{0A17288A-067E-8A4A-A77D-86D690AF1B94}"/>
                  </a:ext>
                </a:extLst>
              </p:cNvPr>
              <p:cNvPicPr/>
              <p:nvPr/>
            </p:nvPicPr>
            <p:blipFill>
              <a:blip r:embed="rId4"/>
              <a:stretch>
                <a:fillRect/>
              </a:stretch>
            </p:blipFill>
            <p:spPr>
              <a:xfrm>
                <a:off x="5885242" y="4444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530" name="Ink 529">
                <a:extLst>
                  <a:ext uri="{FF2B5EF4-FFF2-40B4-BE49-F238E27FC236}">
                    <a16:creationId xmlns:a16="http://schemas.microsoft.com/office/drawing/2014/main" id="{C121034D-873B-BC4C-B894-C1FF34A5A128}"/>
                  </a:ext>
                </a:extLst>
              </p14:cNvPr>
              <p14:cNvContentPartPr/>
              <p14:nvPr/>
            </p14:nvContentPartPr>
            <p14:xfrm>
              <a:off x="4791202" y="4348516"/>
              <a:ext cx="360" cy="360"/>
            </p14:xfrm>
          </p:contentPart>
        </mc:Choice>
        <mc:Fallback xmlns="">
          <p:pic>
            <p:nvPicPr>
              <p:cNvPr id="530" name="Ink 529">
                <a:extLst>
                  <a:ext uri="{FF2B5EF4-FFF2-40B4-BE49-F238E27FC236}">
                    <a16:creationId xmlns:a16="http://schemas.microsoft.com/office/drawing/2014/main" id="{C121034D-873B-BC4C-B894-C1FF34A5A128}"/>
                  </a:ext>
                </a:extLst>
              </p:cNvPr>
              <p:cNvPicPr/>
              <p:nvPr/>
            </p:nvPicPr>
            <p:blipFill>
              <a:blip r:embed="rId4"/>
              <a:stretch>
                <a:fillRect/>
              </a:stretch>
            </p:blipFill>
            <p:spPr>
              <a:xfrm>
                <a:off x="4782562" y="4339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531" name="Ink 530">
                <a:extLst>
                  <a:ext uri="{FF2B5EF4-FFF2-40B4-BE49-F238E27FC236}">
                    <a16:creationId xmlns:a16="http://schemas.microsoft.com/office/drawing/2014/main" id="{CC68652F-A25A-674C-88A5-23432D46C606}"/>
                  </a:ext>
                </a:extLst>
              </p14:cNvPr>
              <p14:cNvContentPartPr/>
              <p14:nvPr/>
            </p14:nvContentPartPr>
            <p14:xfrm>
              <a:off x="4695802" y="4281196"/>
              <a:ext cx="360" cy="360"/>
            </p14:xfrm>
          </p:contentPart>
        </mc:Choice>
        <mc:Fallback xmlns="">
          <p:pic>
            <p:nvPicPr>
              <p:cNvPr id="531" name="Ink 530">
                <a:extLst>
                  <a:ext uri="{FF2B5EF4-FFF2-40B4-BE49-F238E27FC236}">
                    <a16:creationId xmlns:a16="http://schemas.microsoft.com/office/drawing/2014/main" id="{CC68652F-A25A-674C-88A5-23432D46C606}"/>
                  </a:ext>
                </a:extLst>
              </p:cNvPr>
              <p:cNvPicPr/>
              <p:nvPr/>
            </p:nvPicPr>
            <p:blipFill>
              <a:blip r:embed="rId4"/>
              <a:stretch>
                <a:fillRect/>
              </a:stretch>
            </p:blipFill>
            <p:spPr>
              <a:xfrm>
                <a:off x="4687162" y="4272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532" name="Ink 531">
                <a:extLst>
                  <a:ext uri="{FF2B5EF4-FFF2-40B4-BE49-F238E27FC236}">
                    <a16:creationId xmlns:a16="http://schemas.microsoft.com/office/drawing/2014/main" id="{741A1432-5DFD-A84D-AC0E-5561B54ADCA4}"/>
                  </a:ext>
                </a:extLst>
              </p14:cNvPr>
              <p14:cNvContentPartPr/>
              <p14:nvPr/>
            </p14:nvContentPartPr>
            <p14:xfrm>
              <a:off x="4689682" y="4377316"/>
              <a:ext cx="360" cy="360"/>
            </p14:xfrm>
          </p:contentPart>
        </mc:Choice>
        <mc:Fallback xmlns="">
          <p:pic>
            <p:nvPicPr>
              <p:cNvPr id="532" name="Ink 531">
                <a:extLst>
                  <a:ext uri="{FF2B5EF4-FFF2-40B4-BE49-F238E27FC236}">
                    <a16:creationId xmlns:a16="http://schemas.microsoft.com/office/drawing/2014/main" id="{741A1432-5DFD-A84D-AC0E-5561B54ADCA4}"/>
                  </a:ext>
                </a:extLst>
              </p:cNvPr>
              <p:cNvPicPr/>
              <p:nvPr/>
            </p:nvPicPr>
            <p:blipFill>
              <a:blip r:embed="rId4"/>
              <a:stretch>
                <a:fillRect/>
              </a:stretch>
            </p:blipFill>
            <p:spPr>
              <a:xfrm>
                <a:off x="4681042" y="4368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533" name="Ink 532">
                <a:extLst>
                  <a:ext uri="{FF2B5EF4-FFF2-40B4-BE49-F238E27FC236}">
                    <a16:creationId xmlns:a16="http://schemas.microsoft.com/office/drawing/2014/main" id="{7869CB0A-F41E-184D-9648-6C49D1CC1673}"/>
                  </a:ext>
                </a:extLst>
              </p14:cNvPr>
              <p14:cNvContentPartPr/>
              <p14:nvPr/>
            </p14:nvContentPartPr>
            <p14:xfrm>
              <a:off x="4624162" y="4265716"/>
              <a:ext cx="360" cy="360"/>
            </p14:xfrm>
          </p:contentPart>
        </mc:Choice>
        <mc:Fallback xmlns="">
          <p:pic>
            <p:nvPicPr>
              <p:cNvPr id="533" name="Ink 532">
                <a:extLst>
                  <a:ext uri="{FF2B5EF4-FFF2-40B4-BE49-F238E27FC236}">
                    <a16:creationId xmlns:a16="http://schemas.microsoft.com/office/drawing/2014/main" id="{7869CB0A-F41E-184D-9648-6C49D1CC1673}"/>
                  </a:ext>
                </a:extLst>
              </p:cNvPr>
              <p:cNvPicPr/>
              <p:nvPr/>
            </p:nvPicPr>
            <p:blipFill>
              <a:blip r:embed="rId4"/>
              <a:stretch>
                <a:fillRect/>
              </a:stretch>
            </p:blipFill>
            <p:spPr>
              <a:xfrm>
                <a:off x="4615162" y="4257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534" name="Ink 533">
                <a:extLst>
                  <a:ext uri="{FF2B5EF4-FFF2-40B4-BE49-F238E27FC236}">
                    <a16:creationId xmlns:a16="http://schemas.microsoft.com/office/drawing/2014/main" id="{52585340-329D-F546-9B3B-AFFF05CE425D}"/>
                  </a:ext>
                </a:extLst>
              </p14:cNvPr>
              <p14:cNvContentPartPr/>
              <p14:nvPr/>
            </p14:nvContentPartPr>
            <p14:xfrm>
              <a:off x="4845202" y="4265716"/>
              <a:ext cx="360" cy="360"/>
            </p14:xfrm>
          </p:contentPart>
        </mc:Choice>
        <mc:Fallback xmlns="">
          <p:pic>
            <p:nvPicPr>
              <p:cNvPr id="534" name="Ink 533">
                <a:extLst>
                  <a:ext uri="{FF2B5EF4-FFF2-40B4-BE49-F238E27FC236}">
                    <a16:creationId xmlns:a16="http://schemas.microsoft.com/office/drawing/2014/main" id="{52585340-329D-F546-9B3B-AFFF05CE425D}"/>
                  </a:ext>
                </a:extLst>
              </p:cNvPr>
              <p:cNvPicPr/>
              <p:nvPr/>
            </p:nvPicPr>
            <p:blipFill>
              <a:blip r:embed="rId4"/>
              <a:stretch>
                <a:fillRect/>
              </a:stretch>
            </p:blipFill>
            <p:spPr>
              <a:xfrm>
                <a:off x="4836202" y="4257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535" name="Ink 534">
                <a:extLst>
                  <a:ext uri="{FF2B5EF4-FFF2-40B4-BE49-F238E27FC236}">
                    <a16:creationId xmlns:a16="http://schemas.microsoft.com/office/drawing/2014/main" id="{8992CAC3-0219-B64B-A230-02F2C4D0E566}"/>
                  </a:ext>
                </a:extLst>
              </p14:cNvPr>
              <p14:cNvContentPartPr/>
              <p14:nvPr/>
            </p14:nvContentPartPr>
            <p14:xfrm>
              <a:off x="3054562" y="4347436"/>
              <a:ext cx="360" cy="360"/>
            </p14:xfrm>
          </p:contentPart>
        </mc:Choice>
        <mc:Fallback xmlns="">
          <p:pic>
            <p:nvPicPr>
              <p:cNvPr id="535" name="Ink 534">
                <a:extLst>
                  <a:ext uri="{FF2B5EF4-FFF2-40B4-BE49-F238E27FC236}">
                    <a16:creationId xmlns:a16="http://schemas.microsoft.com/office/drawing/2014/main" id="{8992CAC3-0219-B64B-A230-02F2C4D0E566}"/>
                  </a:ext>
                </a:extLst>
              </p:cNvPr>
              <p:cNvPicPr/>
              <p:nvPr/>
            </p:nvPicPr>
            <p:blipFill>
              <a:blip r:embed="rId4"/>
              <a:stretch>
                <a:fillRect/>
              </a:stretch>
            </p:blipFill>
            <p:spPr>
              <a:xfrm>
                <a:off x="3045922" y="4338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536" name="Ink 535">
                <a:extLst>
                  <a:ext uri="{FF2B5EF4-FFF2-40B4-BE49-F238E27FC236}">
                    <a16:creationId xmlns:a16="http://schemas.microsoft.com/office/drawing/2014/main" id="{91C21915-E2A9-144C-8D10-FD583C1CF0D7}"/>
                  </a:ext>
                </a:extLst>
              </p14:cNvPr>
              <p14:cNvContentPartPr/>
              <p14:nvPr/>
            </p14:nvContentPartPr>
            <p14:xfrm>
              <a:off x="2296762" y="4363276"/>
              <a:ext cx="360" cy="3240"/>
            </p14:xfrm>
          </p:contentPart>
        </mc:Choice>
        <mc:Fallback xmlns="">
          <p:pic>
            <p:nvPicPr>
              <p:cNvPr id="536" name="Ink 535">
                <a:extLst>
                  <a:ext uri="{FF2B5EF4-FFF2-40B4-BE49-F238E27FC236}">
                    <a16:creationId xmlns:a16="http://schemas.microsoft.com/office/drawing/2014/main" id="{91C21915-E2A9-144C-8D10-FD583C1CF0D7}"/>
                  </a:ext>
                </a:extLst>
              </p:cNvPr>
              <p:cNvPicPr/>
              <p:nvPr/>
            </p:nvPicPr>
            <p:blipFill>
              <a:blip r:embed="rId43"/>
              <a:stretch>
                <a:fillRect/>
              </a:stretch>
            </p:blipFill>
            <p:spPr>
              <a:xfrm>
                <a:off x="2287762" y="435463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537" name="Ink 536">
                <a:extLst>
                  <a:ext uri="{FF2B5EF4-FFF2-40B4-BE49-F238E27FC236}">
                    <a16:creationId xmlns:a16="http://schemas.microsoft.com/office/drawing/2014/main" id="{253FAD26-7AF5-1D4A-915C-85D105623209}"/>
                  </a:ext>
                </a:extLst>
              </p14:cNvPr>
              <p14:cNvContentPartPr/>
              <p14:nvPr/>
            </p14:nvContentPartPr>
            <p14:xfrm>
              <a:off x="2575762" y="3147916"/>
              <a:ext cx="360" cy="360"/>
            </p14:xfrm>
          </p:contentPart>
        </mc:Choice>
        <mc:Fallback xmlns="">
          <p:pic>
            <p:nvPicPr>
              <p:cNvPr id="537" name="Ink 536">
                <a:extLst>
                  <a:ext uri="{FF2B5EF4-FFF2-40B4-BE49-F238E27FC236}">
                    <a16:creationId xmlns:a16="http://schemas.microsoft.com/office/drawing/2014/main" id="{253FAD26-7AF5-1D4A-915C-85D105623209}"/>
                  </a:ext>
                </a:extLst>
              </p:cNvPr>
              <p:cNvPicPr/>
              <p:nvPr/>
            </p:nvPicPr>
            <p:blipFill>
              <a:blip r:embed="rId4"/>
              <a:stretch>
                <a:fillRect/>
              </a:stretch>
            </p:blipFill>
            <p:spPr>
              <a:xfrm>
                <a:off x="2566762" y="3139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538" name="Ink 537">
                <a:extLst>
                  <a:ext uri="{FF2B5EF4-FFF2-40B4-BE49-F238E27FC236}">
                    <a16:creationId xmlns:a16="http://schemas.microsoft.com/office/drawing/2014/main" id="{FC645EA4-3985-6F41-9016-FA4A303C6D7B}"/>
                  </a:ext>
                </a:extLst>
              </p14:cNvPr>
              <p14:cNvContentPartPr/>
              <p14:nvPr/>
            </p14:nvContentPartPr>
            <p14:xfrm>
              <a:off x="2575762" y="2910676"/>
              <a:ext cx="360" cy="360"/>
            </p14:xfrm>
          </p:contentPart>
        </mc:Choice>
        <mc:Fallback xmlns="">
          <p:pic>
            <p:nvPicPr>
              <p:cNvPr id="538" name="Ink 537">
                <a:extLst>
                  <a:ext uri="{FF2B5EF4-FFF2-40B4-BE49-F238E27FC236}">
                    <a16:creationId xmlns:a16="http://schemas.microsoft.com/office/drawing/2014/main" id="{FC645EA4-3985-6F41-9016-FA4A303C6D7B}"/>
                  </a:ext>
                </a:extLst>
              </p:cNvPr>
              <p:cNvPicPr/>
              <p:nvPr/>
            </p:nvPicPr>
            <p:blipFill>
              <a:blip r:embed="rId4"/>
              <a:stretch>
                <a:fillRect/>
              </a:stretch>
            </p:blipFill>
            <p:spPr>
              <a:xfrm>
                <a:off x="2566762" y="2902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539" name="Ink 538">
                <a:extLst>
                  <a:ext uri="{FF2B5EF4-FFF2-40B4-BE49-F238E27FC236}">
                    <a16:creationId xmlns:a16="http://schemas.microsoft.com/office/drawing/2014/main" id="{45F11CBB-77B2-2347-A96E-639F9B67E9AE}"/>
                  </a:ext>
                </a:extLst>
              </p14:cNvPr>
              <p14:cNvContentPartPr/>
              <p14:nvPr/>
            </p14:nvContentPartPr>
            <p14:xfrm>
              <a:off x="2468482" y="2506396"/>
              <a:ext cx="360" cy="360"/>
            </p14:xfrm>
          </p:contentPart>
        </mc:Choice>
        <mc:Fallback xmlns="">
          <p:pic>
            <p:nvPicPr>
              <p:cNvPr id="539" name="Ink 538">
                <a:extLst>
                  <a:ext uri="{FF2B5EF4-FFF2-40B4-BE49-F238E27FC236}">
                    <a16:creationId xmlns:a16="http://schemas.microsoft.com/office/drawing/2014/main" id="{45F11CBB-77B2-2347-A96E-639F9B67E9AE}"/>
                  </a:ext>
                </a:extLst>
              </p:cNvPr>
              <p:cNvPicPr/>
              <p:nvPr/>
            </p:nvPicPr>
            <p:blipFill>
              <a:blip r:embed="rId4"/>
              <a:stretch>
                <a:fillRect/>
              </a:stretch>
            </p:blipFill>
            <p:spPr>
              <a:xfrm>
                <a:off x="2459842" y="2497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540" name="Ink 539">
                <a:extLst>
                  <a:ext uri="{FF2B5EF4-FFF2-40B4-BE49-F238E27FC236}">
                    <a16:creationId xmlns:a16="http://schemas.microsoft.com/office/drawing/2014/main" id="{D2780647-2771-6944-8E19-5013DE5F6657}"/>
                  </a:ext>
                </a:extLst>
              </p14:cNvPr>
              <p14:cNvContentPartPr/>
              <p14:nvPr/>
            </p14:nvContentPartPr>
            <p14:xfrm>
              <a:off x="1739482" y="2515756"/>
              <a:ext cx="360" cy="360"/>
            </p14:xfrm>
          </p:contentPart>
        </mc:Choice>
        <mc:Fallback xmlns="">
          <p:pic>
            <p:nvPicPr>
              <p:cNvPr id="540" name="Ink 539">
                <a:extLst>
                  <a:ext uri="{FF2B5EF4-FFF2-40B4-BE49-F238E27FC236}">
                    <a16:creationId xmlns:a16="http://schemas.microsoft.com/office/drawing/2014/main" id="{D2780647-2771-6944-8E19-5013DE5F6657}"/>
                  </a:ext>
                </a:extLst>
              </p:cNvPr>
              <p:cNvPicPr/>
              <p:nvPr/>
            </p:nvPicPr>
            <p:blipFill>
              <a:blip r:embed="rId4"/>
              <a:stretch>
                <a:fillRect/>
              </a:stretch>
            </p:blipFill>
            <p:spPr>
              <a:xfrm>
                <a:off x="1730842" y="2506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541" name="Ink 540">
                <a:extLst>
                  <a:ext uri="{FF2B5EF4-FFF2-40B4-BE49-F238E27FC236}">
                    <a16:creationId xmlns:a16="http://schemas.microsoft.com/office/drawing/2014/main" id="{858E5A65-5CE8-354B-8405-C90B3EC54AC4}"/>
                  </a:ext>
                </a:extLst>
              </p14:cNvPr>
              <p14:cNvContentPartPr/>
              <p14:nvPr/>
            </p14:nvContentPartPr>
            <p14:xfrm>
              <a:off x="1880602" y="2165836"/>
              <a:ext cx="3240" cy="360"/>
            </p14:xfrm>
          </p:contentPart>
        </mc:Choice>
        <mc:Fallback xmlns="">
          <p:pic>
            <p:nvPicPr>
              <p:cNvPr id="541" name="Ink 540">
                <a:extLst>
                  <a:ext uri="{FF2B5EF4-FFF2-40B4-BE49-F238E27FC236}">
                    <a16:creationId xmlns:a16="http://schemas.microsoft.com/office/drawing/2014/main" id="{858E5A65-5CE8-354B-8405-C90B3EC54AC4}"/>
                  </a:ext>
                </a:extLst>
              </p:cNvPr>
              <p:cNvPicPr/>
              <p:nvPr/>
            </p:nvPicPr>
            <p:blipFill>
              <a:blip r:embed="rId39"/>
              <a:stretch>
                <a:fillRect/>
              </a:stretch>
            </p:blipFill>
            <p:spPr>
              <a:xfrm>
                <a:off x="1871602" y="21568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542" name="Ink 541">
                <a:extLst>
                  <a:ext uri="{FF2B5EF4-FFF2-40B4-BE49-F238E27FC236}">
                    <a16:creationId xmlns:a16="http://schemas.microsoft.com/office/drawing/2014/main" id="{42546312-2020-C24B-A316-1640BDCDD1F9}"/>
                  </a:ext>
                </a:extLst>
              </p14:cNvPr>
              <p14:cNvContentPartPr/>
              <p14:nvPr/>
            </p14:nvContentPartPr>
            <p14:xfrm>
              <a:off x="1632922" y="2165836"/>
              <a:ext cx="360" cy="360"/>
            </p14:xfrm>
          </p:contentPart>
        </mc:Choice>
        <mc:Fallback xmlns="">
          <p:pic>
            <p:nvPicPr>
              <p:cNvPr id="542" name="Ink 541">
                <a:extLst>
                  <a:ext uri="{FF2B5EF4-FFF2-40B4-BE49-F238E27FC236}">
                    <a16:creationId xmlns:a16="http://schemas.microsoft.com/office/drawing/2014/main" id="{42546312-2020-C24B-A316-1640BDCDD1F9}"/>
                  </a:ext>
                </a:extLst>
              </p:cNvPr>
              <p:cNvPicPr/>
              <p:nvPr/>
            </p:nvPicPr>
            <p:blipFill>
              <a:blip r:embed="rId4"/>
              <a:stretch>
                <a:fillRect/>
              </a:stretch>
            </p:blipFill>
            <p:spPr>
              <a:xfrm>
                <a:off x="1623922" y="2156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543" name="Ink 542">
                <a:extLst>
                  <a:ext uri="{FF2B5EF4-FFF2-40B4-BE49-F238E27FC236}">
                    <a16:creationId xmlns:a16="http://schemas.microsoft.com/office/drawing/2014/main" id="{75E0A128-41FC-5248-9716-2B63F4627E94}"/>
                  </a:ext>
                </a:extLst>
              </p14:cNvPr>
              <p14:cNvContentPartPr/>
              <p14:nvPr/>
            </p14:nvContentPartPr>
            <p14:xfrm>
              <a:off x="1615282" y="1696396"/>
              <a:ext cx="360" cy="360"/>
            </p14:xfrm>
          </p:contentPart>
        </mc:Choice>
        <mc:Fallback xmlns="">
          <p:pic>
            <p:nvPicPr>
              <p:cNvPr id="543" name="Ink 542">
                <a:extLst>
                  <a:ext uri="{FF2B5EF4-FFF2-40B4-BE49-F238E27FC236}">
                    <a16:creationId xmlns:a16="http://schemas.microsoft.com/office/drawing/2014/main" id="{75E0A128-41FC-5248-9716-2B63F4627E94}"/>
                  </a:ext>
                </a:extLst>
              </p:cNvPr>
              <p:cNvPicPr/>
              <p:nvPr/>
            </p:nvPicPr>
            <p:blipFill>
              <a:blip r:embed="rId4"/>
              <a:stretch>
                <a:fillRect/>
              </a:stretch>
            </p:blipFill>
            <p:spPr>
              <a:xfrm>
                <a:off x="1606282" y="1687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544" name="Ink 543">
                <a:extLst>
                  <a:ext uri="{FF2B5EF4-FFF2-40B4-BE49-F238E27FC236}">
                    <a16:creationId xmlns:a16="http://schemas.microsoft.com/office/drawing/2014/main" id="{66F9950B-0A30-DC4A-93E3-42F661B11288}"/>
                  </a:ext>
                </a:extLst>
              </p14:cNvPr>
              <p14:cNvContentPartPr/>
              <p14:nvPr/>
            </p14:nvContentPartPr>
            <p14:xfrm>
              <a:off x="1826242" y="1681276"/>
              <a:ext cx="360" cy="360"/>
            </p14:xfrm>
          </p:contentPart>
        </mc:Choice>
        <mc:Fallback xmlns="">
          <p:pic>
            <p:nvPicPr>
              <p:cNvPr id="544" name="Ink 543">
                <a:extLst>
                  <a:ext uri="{FF2B5EF4-FFF2-40B4-BE49-F238E27FC236}">
                    <a16:creationId xmlns:a16="http://schemas.microsoft.com/office/drawing/2014/main" id="{66F9950B-0A30-DC4A-93E3-42F661B11288}"/>
                  </a:ext>
                </a:extLst>
              </p:cNvPr>
              <p:cNvPicPr/>
              <p:nvPr/>
            </p:nvPicPr>
            <p:blipFill>
              <a:blip r:embed="rId4"/>
              <a:stretch>
                <a:fillRect/>
              </a:stretch>
            </p:blipFill>
            <p:spPr>
              <a:xfrm>
                <a:off x="1817242" y="1672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545" name="Ink 544">
                <a:extLst>
                  <a:ext uri="{FF2B5EF4-FFF2-40B4-BE49-F238E27FC236}">
                    <a16:creationId xmlns:a16="http://schemas.microsoft.com/office/drawing/2014/main" id="{4E4AE786-58B0-4944-BE68-B95B8D46A40F}"/>
                  </a:ext>
                </a:extLst>
              </p14:cNvPr>
              <p14:cNvContentPartPr/>
              <p14:nvPr/>
            </p14:nvContentPartPr>
            <p14:xfrm>
              <a:off x="2230162" y="1819516"/>
              <a:ext cx="360" cy="360"/>
            </p14:xfrm>
          </p:contentPart>
        </mc:Choice>
        <mc:Fallback xmlns="">
          <p:pic>
            <p:nvPicPr>
              <p:cNvPr id="545" name="Ink 544">
                <a:extLst>
                  <a:ext uri="{FF2B5EF4-FFF2-40B4-BE49-F238E27FC236}">
                    <a16:creationId xmlns:a16="http://schemas.microsoft.com/office/drawing/2014/main" id="{4E4AE786-58B0-4944-BE68-B95B8D46A40F}"/>
                  </a:ext>
                </a:extLst>
              </p:cNvPr>
              <p:cNvPicPr/>
              <p:nvPr/>
            </p:nvPicPr>
            <p:blipFill>
              <a:blip r:embed="rId4"/>
              <a:stretch>
                <a:fillRect/>
              </a:stretch>
            </p:blipFill>
            <p:spPr>
              <a:xfrm>
                <a:off x="2221522" y="1810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546" name="Ink 545">
                <a:extLst>
                  <a:ext uri="{FF2B5EF4-FFF2-40B4-BE49-F238E27FC236}">
                    <a16:creationId xmlns:a16="http://schemas.microsoft.com/office/drawing/2014/main" id="{BC229090-73AE-654B-9595-E204C4321D22}"/>
                  </a:ext>
                </a:extLst>
              </p14:cNvPr>
              <p14:cNvContentPartPr/>
              <p14:nvPr/>
            </p14:nvContentPartPr>
            <p14:xfrm>
              <a:off x="2526802" y="1819516"/>
              <a:ext cx="360" cy="360"/>
            </p14:xfrm>
          </p:contentPart>
        </mc:Choice>
        <mc:Fallback xmlns="">
          <p:pic>
            <p:nvPicPr>
              <p:cNvPr id="546" name="Ink 545">
                <a:extLst>
                  <a:ext uri="{FF2B5EF4-FFF2-40B4-BE49-F238E27FC236}">
                    <a16:creationId xmlns:a16="http://schemas.microsoft.com/office/drawing/2014/main" id="{BC229090-73AE-654B-9595-E204C4321D22}"/>
                  </a:ext>
                </a:extLst>
              </p:cNvPr>
              <p:cNvPicPr/>
              <p:nvPr/>
            </p:nvPicPr>
            <p:blipFill>
              <a:blip r:embed="rId4"/>
              <a:stretch>
                <a:fillRect/>
              </a:stretch>
            </p:blipFill>
            <p:spPr>
              <a:xfrm>
                <a:off x="2518162" y="1810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547" name="Ink 546">
                <a:extLst>
                  <a:ext uri="{FF2B5EF4-FFF2-40B4-BE49-F238E27FC236}">
                    <a16:creationId xmlns:a16="http://schemas.microsoft.com/office/drawing/2014/main" id="{59C4B659-6123-8E44-A555-6F77DFFBC7D3}"/>
                  </a:ext>
                </a:extLst>
              </p14:cNvPr>
              <p14:cNvContentPartPr/>
              <p14:nvPr/>
            </p14:nvContentPartPr>
            <p14:xfrm>
              <a:off x="2944042" y="1625476"/>
              <a:ext cx="360" cy="360"/>
            </p14:xfrm>
          </p:contentPart>
        </mc:Choice>
        <mc:Fallback xmlns="">
          <p:pic>
            <p:nvPicPr>
              <p:cNvPr id="547" name="Ink 546">
                <a:extLst>
                  <a:ext uri="{FF2B5EF4-FFF2-40B4-BE49-F238E27FC236}">
                    <a16:creationId xmlns:a16="http://schemas.microsoft.com/office/drawing/2014/main" id="{59C4B659-6123-8E44-A555-6F77DFFBC7D3}"/>
                  </a:ext>
                </a:extLst>
              </p:cNvPr>
              <p:cNvPicPr/>
              <p:nvPr/>
            </p:nvPicPr>
            <p:blipFill>
              <a:blip r:embed="rId4"/>
              <a:stretch>
                <a:fillRect/>
              </a:stretch>
            </p:blipFill>
            <p:spPr>
              <a:xfrm>
                <a:off x="2935042" y="1616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548" name="Ink 547">
                <a:extLst>
                  <a:ext uri="{FF2B5EF4-FFF2-40B4-BE49-F238E27FC236}">
                    <a16:creationId xmlns:a16="http://schemas.microsoft.com/office/drawing/2014/main" id="{9CF4D22C-7B37-A846-A5E3-FC4AF3D2C84D}"/>
                  </a:ext>
                </a:extLst>
              </p14:cNvPr>
              <p14:cNvContentPartPr/>
              <p14:nvPr/>
            </p14:nvContentPartPr>
            <p14:xfrm>
              <a:off x="3157162" y="1722316"/>
              <a:ext cx="360" cy="360"/>
            </p14:xfrm>
          </p:contentPart>
        </mc:Choice>
        <mc:Fallback xmlns="">
          <p:pic>
            <p:nvPicPr>
              <p:cNvPr id="548" name="Ink 547">
                <a:extLst>
                  <a:ext uri="{FF2B5EF4-FFF2-40B4-BE49-F238E27FC236}">
                    <a16:creationId xmlns:a16="http://schemas.microsoft.com/office/drawing/2014/main" id="{9CF4D22C-7B37-A846-A5E3-FC4AF3D2C84D}"/>
                  </a:ext>
                </a:extLst>
              </p:cNvPr>
              <p:cNvPicPr/>
              <p:nvPr/>
            </p:nvPicPr>
            <p:blipFill>
              <a:blip r:embed="rId4"/>
              <a:stretch>
                <a:fillRect/>
              </a:stretch>
            </p:blipFill>
            <p:spPr>
              <a:xfrm>
                <a:off x="3148522" y="1713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549" name="Ink 548">
                <a:extLst>
                  <a:ext uri="{FF2B5EF4-FFF2-40B4-BE49-F238E27FC236}">
                    <a16:creationId xmlns:a16="http://schemas.microsoft.com/office/drawing/2014/main" id="{1E255E89-2C39-9548-929A-AAC0DF57FE4F}"/>
                  </a:ext>
                </a:extLst>
              </p14:cNvPr>
              <p14:cNvContentPartPr/>
              <p14:nvPr/>
            </p14:nvContentPartPr>
            <p14:xfrm>
              <a:off x="3049162" y="1704676"/>
              <a:ext cx="360" cy="360"/>
            </p14:xfrm>
          </p:contentPart>
        </mc:Choice>
        <mc:Fallback xmlns="">
          <p:pic>
            <p:nvPicPr>
              <p:cNvPr id="549" name="Ink 548">
                <a:extLst>
                  <a:ext uri="{FF2B5EF4-FFF2-40B4-BE49-F238E27FC236}">
                    <a16:creationId xmlns:a16="http://schemas.microsoft.com/office/drawing/2014/main" id="{1E255E89-2C39-9548-929A-AAC0DF57FE4F}"/>
                  </a:ext>
                </a:extLst>
              </p:cNvPr>
              <p:cNvPicPr/>
              <p:nvPr/>
            </p:nvPicPr>
            <p:blipFill>
              <a:blip r:embed="rId4"/>
              <a:stretch>
                <a:fillRect/>
              </a:stretch>
            </p:blipFill>
            <p:spPr>
              <a:xfrm>
                <a:off x="3040522" y="1696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550" name="Ink 549">
                <a:extLst>
                  <a:ext uri="{FF2B5EF4-FFF2-40B4-BE49-F238E27FC236}">
                    <a16:creationId xmlns:a16="http://schemas.microsoft.com/office/drawing/2014/main" id="{6B09382D-4B7A-3646-A37A-BA6CC89C19B3}"/>
                  </a:ext>
                </a:extLst>
              </p14:cNvPr>
              <p14:cNvContentPartPr/>
              <p14:nvPr/>
            </p14:nvContentPartPr>
            <p14:xfrm>
              <a:off x="2729122" y="1697836"/>
              <a:ext cx="360" cy="360"/>
            </p14:xfrm>
          </p:contentPart>
        </mc:Choice>
        <mc:Fallback xmlns="">
          <p:pic>
            <p:nvPicPr>
              <p:cNvPr id="550" name="Ink 549">
                <a:extLst>
                  <a:ext uri="{FF2B5EF4-FFF2-40B4-BE49-F238E27FC236}">
                    <a16:creationId xmlns:a16="http://schemas.microsoft.com/office/drawing/2014/main" id="{6B09382D-4B7A-3646-A37A-BA6CC89C19B3}"/>
                  </a:ext>
                </a:extLst>
              </p:cNvPr>
              <p:cNvPicPr/>
              <p:nvPr/>
            </p:nvPicPr>
            <p:blipFill>
              <a:blip r:embed="rId4"/>
              <a:stretch>
                <a:fillRect/>
              </a:stretch>
            </p:blipFill>
            <p:spPr>
              <a:xfrm>
                <a:off x="2720122" y="1689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551" name="Ink 550">
                <a:extLst>
                  <a:ext uri="{FF2B5EF4-FFF2-40B4-BE49-F238E27FC236}">
                    <a16:creationId xmlns:a16="http://schemas.microsoft.com/office/drawing/2014/main" id="{89043C7A-F8FB-B64A-A038-F6E48999E658}"/>
                  </a:ext>
                </a:extLst>
              </p14:cNvPr>
              <p14:cNvContentPartPr/>
              <p14:nvPr/>
            </p14:nvContentPartPr>
            <p14:xfrm>
              <a:off x="2832802" y="1599916"/>
              <a:ext cx="360" cy="360"/>
            </p14:xfrm>
          </p:contentPart>
        </mc:Choice>
        <mc:Fallback xmlns="">
          <p:pic>
            <p:nvPicPr>
              <p:cNvPr id="551" name="Ink 550">
                <a:extLst>
                  <a:ext uri="{FF2B5EF4-FFF2-40B4-BE49-F238E27FC236}">
                    <a16:creationId xmlns:a16="http://schemas.microsoft.com/office/drawing/2014/main" id="{89043C7A-F8FB-B64A-A038-F6E48999E658}"/>
                  </a:ext>
                </a:extLst>
              </p:cNvPr>
              <p:cNvPicPr/>
              <p:nvPr/>
            </p:nvPicPr>
            <p:blipFill>
              <a:blip r:embed="rId4"/>
              <a:stretch>
                <a:fillRect/>
              </a:stretch>
            </p:blipFill>
            <p:spPr>
              <a:xfrm>
                <a:off x="2823802" y="159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552" name="Ink 551">
                <a:extLst>
                  <a:ext uri="{FF2B5EF4-FFF2-40B4-BE49-F238E27FC236}">
                    <a16:creationId xmlns:a16="http://schemas.microsoft.com/office/drawing/2014/main" id="{3774AFB7-F733-C04F-B228-D340029A34BF}"/>
                  </a:ext>
                </a:extLst>
              </p14:cNvPr>
              <p14:cNvContentPartPr/>
              <p14:nvPr/>
            </p14:nvContentPartPr>
            <p14:xfrm>
              <a:off x="2832802" y="1741756"/>
              <a:ext cx="360" cy="360"/>
            </p14:xfrm>
          </p:contentPart>
        </mc:Choice>
        <mc:Fallback xmlns="">
          <p:pic>
            <p:nvPicPr>
              <p:cNvPr id="552" name="Ink 551">
                <a:extLst>
                  <a:ext uri="{FF2B5EF4-FFF2-40B4-BE49-F238E27FC236}">
                    <a16:creationId xmlns:a16="http://schemas.microsoft.com/office/drawing/2014/main" id="{3774AFB7-F733-C04F-B228-D340029A34BF}"/>
                  </a:ext>
                </a:extLst>
              </p:cNvPr>
              <p:cNvPicPr/>
              <p:nvPr/>
            </p:nvPicPr>
            <p:blipFill>
              <a:blip r:embed="rId4"/>
              <a:stretch>
                <a:fillRect/>
              </a:stretch>
            </p:blipFill>
            <p:spPr>
              <a:xfrm>
                <a:off x="2823802" y="1733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553" name="Ink 552">
                <a:extLst>
                  <a:ext uri="{FF2B5EF4-FFF2-40B4-BE49-F238E27FC236}">
                    <a16:creationId xmlns:a16="http://schemas.microsoft.com/office/drawing/2014/main" id="{DF42FA05-21F7-AD44-939F-51B4B96C1055}"/>
                  </a:ext>
                </a:extLst>
              </p14:cNvPr>
              <p14:cNvContentPartPr/>
              <p14:nvPr/>
            </p14:nvContentPartPr>
            <p14:xfrm>
              <a:off x="1675402" y="2821756"/>
              <a:ext cx="360" cy="360"/>
            </p14:xfrm>
          </p:contentPart>
        </mc:Choice>
        <mc:Fallback xmlns="">
          <p:pic>
            <p:nvPicPr>
              <p:cNvPr id="553" name="Ink 552">
                <a:extLst>
                  <a:ext uri="{FF2B5EF4-FFF2-40B4-BE49-F238E27FC236}">
                    <a16:creationId xmlns:a16="http://schemas.microsoft.com/office/drawing/2014/main" id="{DF42FA05-21F7-AD44-939F-51B4B96C1055}"/>
                  </a:ext>
                </a:extLst>
              </p:cNvPr>
              <p:cNvPicPr/>
              <p:nvPr/>
            </p:nvPicPr>
            <p:blipFill>
              <a:blip r:embed="rId4"/>
              <a:stretch>
                <a:fillRect/>
              </a:stretch>
            </p:blipFill>
            <p:spPr>
              <a:xfrm>
                <a:off x="1666762" y="2813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554" name="Ink 553">
                <a:extLst>
                  <a:ext uri="{FF2B5EF4-FFF2-40B4-BE49-F238E27FC236}">
                    <a16:creationId xmlns:a16="http://schemas.microsoft.com/office/drawing/2014/main" id="{85ACB5D9-279C-8649-8229-D43A9DEE5C62}"/>
                  </a:ext>
                </a:extLst>
              </p14:cNvPr>
              <p14:cNvContentPartPr/>
              <p14:nvPr/>
            </p14:nvContentPartPr>
            <p14:xfrm>
              <a:off x="1771882" y="2821756"/>
              <a:ext cx="360" cy="360"/>
            </p14:xfrm>
          </p:contentPart>
        </mc:Choice>
        <mc:Fallback xmlns="">
          <p:pic>
            <p:nvPicPr>
              <p:cNvPr id="554" name="Ink 553">
                <a:extLst>
                  <a:ext uri="{FF2B5EF4-FFF2-40B4-BE49-F238E27FC236}">
                    <a16:creationId xmlns:a16="http://schemas.microsoft.com/office/drawing/2014/main" id="{85ACB5D9-279C-8649-8229-D43A9DEE5C62}"/>
                  </a:ext>
                </a:extLst>
              </p:cNvPr>
              <p:cNvPicPr/>
              <p:nvPr/>
            </p:nvPicPr>
            <p:blipFill>
              <a:blip r:embed="rId4"/>
              <a:stretch>
                <a:fillRect/>
              </a:stretch>
            </p:blipFill>
            <p:spPr>
              <a:xfrm>
                <a:off x="1763242" y="2813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555" name="Ink 554">
                <a:extLst>
                  <a:ext uri="{FF2B5EF4-FFF2-40B4-BE49-F238E27FC236}">
                    <a16:creationId xmlns:a16="http://schemas.microsoft.com/office/drawing/2014/main" id="{13749C1D-B722-A347-944D-8984113CC345}"/>
                  </a:ext>
                </a:extLst>
              </p14:cNvPr>
              <p14:cNvContentPartPr/>
              <p14:nvPr/>
            </p14:nvContentPartPr>
            <p14:xfrm>
              <a:off x="1629682" y="2898076"/>
              <a:ext cx="360" cy="3240"/>
            </p14:xfrm>
          </p:contentPart>
        </mc:Choice>
        <mc:Fallback xmlns="">
          <p:pic>
            <p:nvPicPr>
              <p:cNvPr id="555" name="Ink 554">
                <a:extLst>
                  <a:ext uri="{FF2B5EF4-FFF2-40B4-BE49-F238E27FC236}">
                    <a16:creationId xmlns:a16="http://schemas.microsoft.com/office/drawing/2014/main" id="{13749C1D-B722-A347-944D-8984113CC345}"/>
                  </a:ext>
                </a:extLst>
              </p:cNvPr>
              <p:cNvPicPr/>
              <p:nvPr/>
            </p:nvPicPr>
            <p:blipFill>
              <a:blip r:embed="rId43"/>
              <a:stretch>
                <a:fillRect/>
              </a:stretch>
            </p:blipFill>
            <p:spPr>
              <a:xfrm>
                <a:off x="1621042" y="288907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556" name="Ink 555">
                <a:extLst>
                  <a:ext uri="{FF2B5EF4-FFF2-40B4-BE49-F238E27FC236}">
                    <a16:creationId xmlns:a16="http://schemas.microsoft.com/office/drawing/2014/main" id="{BD1A9E51-7150-504B-919B-6404C41A924C}"/>
                  </a:ext>
                </a:extLst>
              </p14:cNvPr>
              <p14:cNvContentPartPr/>
              <p14:nvPr/>
            </p14:nvContentPartPr>
            <p14:xfrm>
              <a:off x="1649482" y="2477956"/>
              <a:ext cx="360" cy="360"/>
            </p14:xfrm>
          </p:contentPart>
        </mc:Choice>
        <mc:Fallback xmlns="">
          <p:pic>
            <p:nvPicPr>
              <p:cNvPr id="556" name="Ink 555">
                <a:extLst>
                  <a:ext uri="{FF2B5EF4-FFF2-40B4-BE49-F238E27FC236}">
                    <a16:creationId xmlns:a16="http://schemas.microsoft.com/office/drawing/2014/main" id="{BD1A9E51-7150-504B-919B-6404C41A924C}"/>
                  </a:ext>
                </a:extLst>
              </p:cNvPr>
              <p:cNvPicPr/>
              <p:nvPr/>
            </p:nvPicPr>
            <p:blipFill>
              <a:blip r:embed="rId4"/>
              <a:stretch>
                <a:fillRect/>
              </a:stretch>
            </p:blipFill>
            <p:spPr>
              <a:xfrm>
                <a:off x="1640842" y="2468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557" name="Ink 556">
                <a:extLst>
                  <a:ext uri="{FF2B5EF4-FFF2-40B4-BE49-F238E27FC236}">
                    <a16:creationId xmlns:a16="http://schemas.microsoft.com/office/drawing/2014/main" id="{4A2764DF-0CF5-4F4A-95FE-9B4D1928A14D}"/>
                  </a:ext>
                </a:extLst>
              </p14:cNvPr>
              <p14:cNvContentPartPr/>
              <p14:nvPr/>
            </p14:nvContentPartPr>
            <p14:xfrm>
              <a:off x="1778362" y="2421796"/>
              <a:ext cx="360" cy="360"/>
            </p14:xfrm>
          </p:contentPart>
        </mc:Choice>
        <mc:Fallback xmlns="">
          <p:pic>
            <p:nvPicPr>
              <p:cNvPr id="557" name="Ink 556">
                <a:extLst>
                  <a:ext uri="{FF2B5EF4-FFF2-40B4-BE49-F238E27FC236}">
                    <a16:creationId xmlns:a16="http://schemas.microsoft.com/office/drawing/2014/main" id="{4A2764DF-0CF5-4F4A-95FE-9B4D1928A14D}"/>
                  </a:ext>
                </a:extLst>
              </p:cNvPr>
              <p:cNvPicPr/>
              <p:nvPr/>
            </p:nvPicPr>
            <p:blipFill>
              <a:blip r:embed="rId4"/>
              <a:stretch>
                <a:fillRect/>
              </a:stretch>
            </p:blipFill>
            <p:spPr>
              <a:xfrm>
                <a:off x="1769722" y="2412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558" name="Ink 557">
                <a:extLst>
                  <a:ext uri="{FF2B5EF4-FFF2-40B4-BE49-F238E27FC236}">
                    <a16:creationId xmlns:a16="http://schemas.microsoft.com/office/drawing/2014/main" id="{DC503FB3-A540-5349-9245-B4D9F1980BB7}"/>
                  </a:ext>
                </a:extLst>
              </p14:cNvPr>
              <p14:cNvContentPartPr/>
              <p14:nvPr/>
            </p14:nvContentPartPr>
            <p14:xfrm>
              <a:off x="1838122" y="2582356"/>
              <a:ext cx="360" cy="360"/>
            </p14:xfrm>
          </p:contentPart>
        </mc:Choice>
        <mc:Fallback xmlns="">
          <p:pic>
            <p:nvPicPr>
              <p:cNvPr id="558" name="Ink 557">
                <a:extLst>
                  <a:ext uri="{FF2B5EF4-FFF2-40B4-BE49-F238E27FC236}">
                    <a16:creationId xmlns:a16="http://schemas.microsoft.com/office/drawing/2014/main" id="{DC503FB3-A540-5349-9245-B4D9F1980BB7}"/>
                  </a:ext>
                </a:extLst>
              </p:cNvPr>
              <p:cNvPicPr/>
              <p:nvPr/>
            </p:nvPicPr>
            <p:blipFill>
              <a:blip r:embed="rId4"/>
              <a:stretch>
                <a:fillRect/>
              </a:stretch>
            </p:blipFill>
            <p:spPr>
              <a:xfrm>
                <a:off x="1829482" y="257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559" name="Ink 558">
                <a:extLst>
                  <a:ext uri="{FF2B5EF4-FFF2-40B4-BE49-F238E27FC236}">
                    <a16:creationId xmlns:a16="http://schemas.microsoft.com/office/drawing/2014/main" id="{4F1F4863-89DE-D642-BED5-05DABC9080B3}"/>
                  </a:ext>
                </a:extLst>
              </p14:cNvPr>
              <p14:cNvContentPartPr/>
              <p14:nvPr/>
            </p14:nvContentPartPr>
            <p14:xfrm>
              <a:off x="1519882" y="2428636"/>
              <a:ext cx="360" cy="360"/>
            </p14:xfrm>
          </p:contentPart>
        </mc:Choice>
        <mc:Fallback xmlns="">
          <p:pic>
            <p:nvPicPr>
              <p:cNvPr id="559" name="Ink 558">
                <a:extLst>
                  <a:ext uri="{FF2B5EF4-FFF2-40B4-BE49-F238E27FC236}">
                    <a16:creationId xmlns:a16="http://schemas.microsoft.com/office/drawing/2014/main" id="{4F1F4863-89DE-D642-BED5-05DABC9080B3}"/>
                  </a:ext>
                </a:extLst>
              </p:cNvPr>
              <p:cNvPicPr/>
              <p:nvPr/>
            </p:nvPicPr>
            <p:blipFill>
              <a:blip r:embed="rId4"/>
              <a:stretch>
                <a:fillRect/>
              </a:stretch>
            </p:blipFill>
            <p:spPr>
              <a:xfrm>
                <a:off x="1510882" y="2419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560" name="Ink 559">
                <a:extLst>
                  <a:ext uri="{FF2B5EF4-FFF2-40B4-BE49-F238E27FC236}">
                    <a16:creationId xmlns:a16="http://schemas.microsoft.com/office/drawing/2014/main" id="{A6D40FE5-8D71-BD4E-8D18-DF356384055D}"/>
                  </a:ext>
                </a:extLst>
              </p14:cNvPr>
              <p14:cNvContentPartPr/>
              <p14:nvPr/>
            </p14:nvContentPartPr>
            <p14:xfrm>
              <a:off x="1553002" y="2117956"/>
              <a:ext cx="360" cy="360"/>
            </p14:xfrm>
          </p:contentPart>
        </mc:Choice>
        <mc:Fallback xmlns="">
          <p:pic>
            <p:nvPicPr>
              <p:cNvPr id="560" name="Ink 559">
                <a:extLst>
                  <a:ext uri="{FF2B5EF4-FFF2-40B4-BE49-F238E27FC236}">
                    <a16:creationId xmlns:a16="http://schemas.microsoft.com/office/drawing/2014/main" id="{A6D40FE5-8D71-BD4E-8D18-DF356384055D}"/>
                  </a:ext>
                </a:extLst>
              </p:cNvPr>
              <p:cNvPicPr/>
              <p:nvPr/>
            </p:nvPicPr>
            <p:blipFill>
              <a:blip r:embed="rId4"/>
              <a:stretch>
                <a:fillRect/>
              </a:stretch>
            </p:blipFill>
            <p:spPr>
              <a:xfrm>
                <a:off x="1544002" y="2108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561" name="Ink 560">
                <a:extLst>
                  <a:ext uri="{FF2B5EF4-FFF2-40B4-BE49-F238E27FC236}">
                    <a16:creationId xmlns:a16="http://schemas.microsoft.com/office/drawing/2014/main" id="{E171B55A-A178-C449-92D8-97F219E5C724}"/>
                  </a:ext>
                </a:extLst>
              </p14:cNvPr>
              <p14:cNvContentPartPr/>
              <p14:nvPr/>
            </p14:nvContentPartPr>
            <p14:xfrm>
              <a:off x="1683682" y="1988716"/>
              <a:ext cx="360" cy="360"/>
            </p14:xfrm>
          </p:contentPart>
        </mc:Choice>
        <mc:Fallback xmlns="">
          <p:pic>
            <p:nvPicPr>
              <p:cNvPr id="561" name="Ink 560">
                <a:extLst>
                  <a:ext uri="{FF2B5EF4-FFF2-40B4-BE49-F238E27FC236}">
                    <a16:creationId xmlns:a16="http://schemas.microsoft.com/office/drawing/2014/main" id="{E171B55A-A178-C449-92D8-97F219E5C724}"/>
                  </a:ext>
                </a:extLst>
              </p:cNvPr>
              <p:cNvPicPr/>
              <p:nvPr/>
            </p:nvPicPr>
            <p:blipFill>
              <a:blip r:embed="rId4"/>
              <a:stretch>
                <a:fillRect/>
              </a:stretch>
            </p:blipFill>
            <p:spPr>
              <a:xfrm>
                <a:off x="1674682" y="1980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562" name="Ink 561">
                <a:extLst>
                  <a:ext uri="{FF2B5EF4-FFF2-40B4-BE49-F238E27FC236}">
                    <a16:creationId xmlns:a16="http://schemas.microsoft.com/office/drawing/2014/main" id="{D9BA7CF8-2567-8A4D-ACD8-6C0D3B1E8964}"/>
                  </a:ext>
                </a:extLst>
              </p14:cNvPr>
              <p14:cNvContentPartPr/>
              <p14:nvPr/>
            </p14:nvContentPartPr>
            <p14:xfrm>
              <a:off x="1662082" y="2122636"/>
              <a:ext cx="360" cy="360"/>
            </p14:xfrm>
          </p:contentPart>
        </mc:Choice>
        <mc:Fallback xmlns="">
          <p:pic>
            <p:nvPicPr>
              <p:cNvPr id="562" name="Ink 561">
                <a:extLst>
                  <a:ext uri="{FF2B5EF4-FFF2-40B4-BE49-F238E27FC236}">
                    <a16:creationId xmlns:a16="http://schemas.microsoft.com/office/drawing/2014/main" id="{D9BA7CF8-2567-8A4D-ACD8-6C0D3B1E8964}"/>
                  </a:ext>
                </a:extLst>
              </p:cNvPr>
              <p:cNvPicPr/>
              <p:nvPr/>
            </p:nvPicPr>
            <p:blipFill>
              <a:blip r:embed="rId4"/>
              <a:stretch>
                <a:fillRect/>
              </a:stretch>
            </p:blipFill>
            <p:spPr>
              <a:xfrm>
                <a:off x="1653442" y="2113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563" name="Ink 562">
                <a:extLst>
                  <a:ext uri="{FF2B5EF4-FFF2-40B4-BE49-F238E27FC236}">
                    <a16:creationId xmlns:a16="http://schemas.microsoft.com/office/drawing/2014/main" id="{112303A9-C1D4-3741-83F4-6BF0E31F7608}"/>
                  </a:ext>
                </a:extLst>
              </p14:cNvPr>
              <p14:cNvContentPartPr/>
              <p14:nvPr/>
            </p14:nvContentPartPr>
            <p14:xfrm>
              <a:off x="1748842" y="2178076"/>
              <a:ext cx="360" cy="360"/>
            </p14:xfrm>
          </p:contentPart>
        </mc:Choice>
        <mc:Fallback xmlns="">
          <p:pic>
            <p:nvPicPr>
              <p:cNvPr id="563" name="Ink 562">
                <a:extLst>
                  <a:ext uri="{FF2B5EF4-FFF2-40B4-BE49-F238E27FC236}">
                    <a16:creationId xmlns:a16="http://schemas.microsoft.com/office/drawing/2014/main" id="{112303A9-C1D4-3741-83F4-6BF0E31F7608}"/>
                  </a:ext>
                </a:extLst>
              </p:cNvPr>
              <p:cNvPicPr/>
              <p:nvPr/>
            </p:nvPicPr>
            <p:blipFill>
              <a:blip r:embed="rId4"/>
              <a:stretch>
                <a:fillRect/>
              </a:stretch>
            </p:blipFill>
            <p:spPr>
              <a:xfrm>
                <a:off x="1740202" y="2169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564" name="Ink 563">
                <a:extLst>
                  <a:ext uri="{FF2B5EF4-FFF2-40B4-BE49-F238E27FC236}">
                    <a16:creationId xmlns:a16="http://schemas.microsoft.com/office/drawing/2014/main" id="{65691BF4-D60A-1A4E-B7F5-9BB72BDB729F}"/>
                  </a:ext>
                </a:extLst>
              </p14:cNvPr>
              <p14:cNvContentPartPr/>
              <p14:nvPr/>
            </p14:nvContentPartPr>
            <p14:xfrm>
              <a:off x="1910482" y="2024716"/>
              <a:ext cx="360" cy="360"/>
            </p14:xfrm>
          </p:contentPart>
        </mc:Choice>
        <mc:Fallback xmlns="">
          <p:pic>
            <p:nvPicPr>
              <p:cNvPr id="564" name="Ink 563">
                <a:extLst>
                  <a:ext uri="{FF2B5EF4-FFF2-40B4-BE49-F238E27FC236}">
                    <a16:creationId xmlns:a16="http://schemas.microsoft.com/office/drawing/2014/main" id="{65691BF4-D60A-1A4E-B7F5-9BB72BDB729F}"/>
                  </a:ext>
                </a:extLst>
              </p:cNvPr>
              <p:cNvPicPr/>
              <p:nvPr/>
            </p:nvPicPr>
            <p:blipFill>
              <a:blip r:embed="rId4"/>
              <a:stretch>
                <a:fillRect/>
              </a:stretch>
            </p:blipFill>
            <p:spPr>
              <a:xfrm>
                <a:off x="1901842" y="2016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565" name="Ink 564">
                <a:extLst>
                  <a:ext uri="{FF2B5EF4-FFF2-40B4-BE49-F238E27FC236}">
                    <a16:creationId xmlns:a16="http://schemas.microsoft.com/office/drawing/2014/main" id="{D77228FE-A16E-0E44-B119-15C37D7CC374}"/>
                  </a:ext>
                </a:extLst>
              </p14:cNvPr>
              <p14:cNvContentPartPr/>
              <p14:nvPr/>
            </p14:nvContentPartPr>
            <p14:xfrm>
              <a:off x="1570282" y="3229636"/>
              <a:ext cx="360" cy="360"/>
            </p14:xfrm>
          </p:contentPart>
        </mc:Choice>
        <mc:Fallback xmlns="">
          <p:pic>
            <p:nvPicPr>
              <p:cNvPr id="565" name="Ink 564">
                <a:extLst>
                  <a:ext uri="{FF2B5EF4-FFF2-40B4-BE49-F238E27FC236}">
                    <a16:creationId xmlns:a16="http://schemas.microsoft.com/office/drawing/2014/main" id="{D77228FE-A16E-0E44-B119-15C37D7CC374}"/>
                  </a:ext>
                </a:extLst>
              </p:cNvPr>
              <p:cNvPicPr/>
              <p:nvPr/>
            </p:nvPicPr>
            <p:blipFill>
              <a:blip r:embed="rId4"/>
              <a:stretch>
                <a:fillRect/>
              </a:stretch>
            </p:blipFill>
            <p:spPr>
              <a:xfrm>
                <a:off x="1561642" y="3220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566" name="Ink 565">
                <a:extLst>
                  <a:ext uri="{FF2B5EF4-FFF2-40B4-BE49-F238E27FC236}">
                    <a16:creationId xmlns:a16="http://schemas.microsoft.com/office/drawing/2014/main" id="{568CFD0C-1331-604F-A16E-16DA69274C24}"/>
                  </a:ext>
                </a:extLst>
              </p14:cNvPr>
              <p14:cNvContentPartPr/>
              <p14:nvPr/>
            </p14:nvContentPartPr>
            <p14:xfrm>
              <a:off x="1664962" y="3096436"/>
              <a:ext cx="360" cy="360"/>
            </p14:xfrm>
          </p:contentPart>
        </mc:Choice>
        <mc:Fallback xmlns="">
          <p:pic>
            <p:nvPicPr>
              <p:cNvPr id="566" name="Ink 565">
                <a:extLst>
                  <a:ext uri="{FF2B5EF4-FFF2-40B4-BE49-F238E27FC236}">
                    <a16:creationId xmlns:a16="http://schemas.microsoft.com/office/drawing/2014/main" id="{568CFD0C-1331-604F-A16E-16DA69274C24}"/>
                  </a:ext>
                </a:extLst>
              </p:cNvPr>
              <p:cNvPicPr/>
              <p:nvPr/>
            </p:nvPicPr>
            <p:blipFill>
              <a:blip r:embed="rId4"/>
              <a:stretch>
                <a:fillRect/>
              </a:stretch>
            </p:blipFill>
            <p:spPr>
              <a:xfrm>
                <a:off x="1656322" y="3087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567" name="Ink 566">
                <a:extLst>
                  <a:ext uri="{FF2B5EF4-FFF2-40B4-BE49-F238E27FC236}">
                    <a16:creationId xmlns:a16="http://schemas.microsoft.com/office/drawing/2014/main" id="{47237DBB-281D-4844-814F-364F942FEAAB}"/>
                  </a:ext>
                </a:extLst>
              </p14:cNvPr>
              <p14:cNvContentPartPr/>
              <p14:nvPr/>
            </p14:nvContentPartPr>
            <p14:xfrm>
              <a:off x="1662082" y="3296956"/>
              <a:ext cx="360" cy="360"/>
            </p14:xfrm>
          </p:contentPart>
        </mc:Choice>
        <mc:Fallback xmlns="">
          <p:pic>
            <p:nvPicPr>
              <p:cNvPr id="567" name="Ink 566">
                <a:extLst>
                  <a:ext uri="{FF2B5EF4-FFF2-40B4-BE49-F238E27FC236}">
                    <a16:creationId xmlns:a16="http://schemas.microsoft.com/office/drawing/2014/main" id="{47237DBB-281D-4844-814F-364F942FEAAB}"/>
                  </a:ext>
                </a:extLst>
              </p:cNvPr>
              <p:cNvPicPr/>
              <p:nvPr/>
            </p:nvPicPr>
            <p:blipFill>
              <a:blip r:embed="rId4"/>
              <a:stretch>
                <a:fillRect/>
              </a:stretch>
            </p:blipFill>
            <p:spPr>
              <a:xfrm>
                <a:off x="1653082" y="3288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568" name="Ink 567">
                <a:extLst>
                  <a:ext uri="{FF2B5EF4-FFF2-40B4-BE49-F238E27FC236}">
                    <a16:creationId xmlns:a16="http://schemas.microsoft.com/office/drawing/2014/main" id="{83070F05-AE7D-E446-9F68-25850B324FD8}"/>
                  </a:ext>
                </a:extLst>
              </p14:cNvPr>
              <p14:cNvContentPartPr/>
              <p14:nvPr/>
            </p14:nvContentPartPr>
            <p14:xfrm>
              <a:off x="1872682" y="3259156"/>
              <a:ext cx="360" cy="360"/>
            </p14:xfrm>
          </p:contentPart>
        </mc:Choice>
        <mc:Fallback xmlns="">
          <p:pic>
            <p:nvPicPr>
              <p:cNvPr id="568" name="Ink 567">
                <a:extLst>
                  <a:ext uri="{FF2B5EF4-FFF2-40B4-BE49-F238E27FC236}">
                    <a16:creationId xmlns:a16="http://schemas.microsoft.com/office/drawing/2014/main" id="{83070F05-AE7D-E446-9F68-25850B324FD8}"/>
                  </a:ext>
                </a:extLst>
              </p:cNvPr>
              <p:cNvPicPr/>
              <p:nvPr/>
            </p:nvPicPr>
            <p:blipFill>
              <a:blip r:embed="rId4"/>
              <a:stretch>
                <a:fillRect/>
              </a:stretch>
            </p:blipFill>
            <p:spPr>
              <a:xfrm>
                <a:off x="1863682" y="3250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569" name="Ink 568">
                <a:extLst>
                  <a:ext uri="{FF2B5EF4-FFF2-40B4-BE49-F238E27FC236}">
                    <a16:creationId xmlns:a16="http://schemas.microsoft.com/office/drawing/2014/main" id="{527355A3-21FB-7E41-87D3-FC3CE197FD45}"/>
                  </a:ext>
                </a:extLst>
              </p14:cNvPr>
              <p14:cNvContentPartPr/>
              <p14:nvPr/>
            </p14:nvContentPartPr>
            <p14:xfrm>
              <a:off x="1872682" y="3147556"/>
              <a:ext cx="360" cy="360"/>
            </p14:xfrm>
          </p:contentPart>
        </mc:Choice>
        <mc:Fallback xmlns="">
          <p:pic>
            <p:nvPicPr>
              <p:cNvPr id="569" name="Ink 568">
                <a:extLst>
                  <a:ext uri="{FF2B5EF4-FFF2-40B4-BE49-F238E27FC236}">
                    <a16:creationId xmlns:a16="http://schemas.microsoft.com/office/drawing/2014/main" id="{527355A3-21FB-7E41-87D3-FC3CE197FD45}"/>
                  </a:ext>
                </a:extLst>
              </p:cNvPr>
              <p:cNvPicPr/>
              <p:nvPr/>
            </p:nvPicPr>
            <p:blipFill>
              <a:blip r:embed="rId4"/>
              <a:stretch>
                <a:fillRect/>
              </a:stretch>
            </p:blipFill>
            <p:spPr>
              <a:xfrm>
                <a:off x="1863682" y="3138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570" name="Ink 569">
                <a:extLst>
                  <a:ext uri="{FF2B5EF4-FFF2-40B4-BE49-F238E27FC236}">
                    <a16:creationId xmlns:a16="http://schemas.microsoft.com/office/drawing/2014/main" id="{56D3FF11-6A66-A946-9358-DB542C8FDA41}"/>
                  </a:ext>
                </a:extLst>
              </p14:cNvPr>
              <p14:cNvContentPartPr/>
              <p14:nvPr/>
            </p14:nvContentPartPr>
            <p14:xfrm>
              <a:off x="1661722" y="3650836"/>
              <a:ext cx="360" cy="360"/>
            </p14:xfrm>
          </p:contentPart>
        </mc:Choice>
        <mc:Fallback xmlns="">
          <p:pic>
            <p:nvPicPr>
              <p:cNvPr id="570" name="Ink 569">
                <a:extLst>
                  <a:ext uri="{FF2B5EF4-FFF2-40B4-BE49-F238E27FC236}">
                    <a16:creationId xmlns:a16="http://schemas.microsoft.com/office/drawing/2014/main" id="{56D3FF11-6A66-A946-9358-DB542C8FDA41}"/>
                  </a:ext>
                </a:extLst>
              </p:cNvPr>
              <p:cNvPicPr/>
              <p:nvPr/>
            </p:nvPicPr>
            <p:blipFill>
              <a:blip r:embed="rId4"/>
              <a:stretch>
                <a:fillRect/>
              </a:stretch>
            </p:blipFill>
            <p:spPr>
              <a:xfrm>
                <a:off x="1653082" y="3641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571" name="Ink 570">
                <a:extLst>
                  <a:ext uri="{FF2B5EF4-FFF2-40B4-BE49-F238E27FC236}">
                    <a16:creationId xmlns:a16="http://schemas.microsoft.com/office/drawing/2014/main" id="{ED7C91E6-34C1-6F45-BE42-41EEDD36C07A}"/>
                  </a:ext>
                </a:extLst>
              </p14:cNvPr>
              <p14:cNvContentPartPr/>
              <p14:nvPr/>
            </p14:nvContentPartPr>
            <p14:xfrm>
              <a:off x="1837762" y="3630676"/>
              <a:ext cx="360" cy="360"/>
            </p14:xfrm>
          </p:contentPart>
        </mc:Choice>
        <mc:Fallback xmlns="">
          <p:pic>
            <p:nvPicPr>
              <p:cNvPr id="571" name="Ink 570">
                <a:extLst>
                  <a:ext uri="{FF2B5EF4-FFF2-40B4-BE49-F238E27FC236}">
                    <a16:creationId xmlns:a16="http://schemas.microsoft.com/office/drawing/2014/main" id="{ED7C91E6-34C1-6F45-BE42-41EEDD36C07A}"/>
                  </a:ext>
                </a:extLst>
              </p:cNvPr>
              <p:cNvPicPr/>
              <p:nvPr/>
            </p:nvPicPr>
            <p:blipFill>
              <a:blip r:embed="rId4"/>
              <a:stretch>
                <a:fillRect/>
              </a:stretch>
            </p:blipFill>
            <p:spPr>
              <a:xfrm>
                <a:off x="1829122" y="3621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572" name="Ink 571">
                <a:extLst>
                  <a:ext uri="{FF2B5EF4-FFF2-40B4-BE49-F238E27FC236}">
                    <a16:creationId xmlns:a16="http://schemas.microsoft.com/office/drawing/2014/main" id="{65297061-7B40-1541-AA81-E83A2C2539A8}"/>
                  </a:ext>
                </a:extLst>
              </p14:cNvPr>
              <p14:cNvContentPartPr/>
              <p14:nvPr/>
            </p14:nvContentPartPr>
            <p14:xfrm>
              <a:off x="1668202" y="3551116"/>
              <a:ext cx="360" cy="360"/>
            </p14:xfrm>
          </p:contentPart>
        </mc:Choice>
        <mc:Fallback xmlns="">
          <p:pic>
            <p:nvPicPr>
              <p:cNvPr id="572" name="Ink 571">
                <a:extLst>
                  <a:ext uri="{FF2B5EF4-FFF2-40B4-BE49-F238E27FC236}">
                    <a16:creationId xmlns:a16="http://schemas.microsoft.com/office/drawing/2014/main" id="{65297061-7B40-1541-AA81-E83A2C2539A8}"/>
                  </a:ext>
                </a:extLst>
              </p:cNvPr>
              <p:cNvPicPr/>
              <p:nvPr/>
            </p:nvPicPr>
            <p:blipFill>
              <a:blip r:embed="rId4"/>
              <a:stretch>
                <a:fillRect/>
              </a:stretch>
            </p:blipFill>
            <p:spPr>
              <a:xfrm>
                <a:off x="1659562" y="3542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573" name="Ink 572">
                <a:extLst>
                  <a:ext uri="{FF2B5EF4-FFF2-40B4-BE49-F238E27FC236}">
                    <a16:creationId xmlns:a16="http://schemas.microsoft.com/office/drawing/2014/main" id="{AE27C265-C93E-1B43-A7F5-5C683512DFA9}"/>
                  </a:ext>
                </a:extLst>
              </p14:cNvPr>
              <p14:cNvContentPartPr/>
              <p14:nvPr/>
            </p14:nvContentPartPr>
            <p14:xfrm>
              <a:off x="1668202" y="3528796"/>
              <a:ext cx="360" cy="360"/>
            </p14:xfrm>
          </p:contentPart>
        </mc:Choice>
        <mc:Fallback xmlns="">
          <p:pic>
            <p:nvPicPr>
              <p:cNvPr id="573" name="Ink 572">
                <a:extLst>
                  <a:ext uri="{FF2B5EF4-FFF2-40B4-BE49-F238E27FC236}">
                    <a16:creationId xmlns:a16="http://schemas.microsoft.com/office/drawing/2014/main" id="{AE27C265-C93E-1B43-A7F5-5C683512DFA9}"/>
                  </a:ext>
                </a:extLst>
              </p:cNvPr>
              <p:cNvPicPr/>
              <p:nvPr/>
            </p:nvPicPr>
            <p:blipFill>
              <a:blip r:embed="rId4"/>
              <a:stretch>
                <a:fillRect/>
              </a:stretch>
            </p:blipFill>
            <p:spPr>
              <a:xfrm>
                <a:off x="1659562" y="3520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574" name="Ink 573">
                <a:extLst>
                  <a:ext uri="{FF2B5EF4-FFF2-40B4-BE49-F238E27FC236}">
                    <a16:creationId xmlns:a16="http://schemas.microsoft.com/office/drawing/2014/main" id="{24A6AD91-CBC3-2B43-B986-DA59B612CFA2}"/>
                  </a:ext>
                </a:extLst>
              </p14:cNvPr>
              <p14:cNvContentPartPr/>
              <p14:nvPr/>
            </p14:nvContentPartPr>
            <p14:xfrm>
              <a:off x="1607362" y="4004716"/>
              <a:ext cx="3240" cy="360"/>
            </p14:xfrm>
          </p:contentPart>
        </mc:Choice>
        <mc:Fallback xmlns="">
          <p:pic>
            <p:nvPicPr>
              <p:cNvPr id="574" name="Ink 573">
                <a:extLst>
                  <a:ext uri="{FF2B5EF4-FFF2-40B4-BE49-F238E27FC236}">
                    <a16:creationId xmlns:a16="http://schemas.microsoft.com/office/drawing/2014/main" id="{24A6AD91-CBC3-2B43-B986-DA59B612CFA2}"/>
                  </a:ext>
                </a:extLst>
              </p:cNvPr>
              <p:cNvPicPr/>
              <p:nvPr/>
            </p:nvPicPr>
            <p:blipFill>
              <a:blip r:embed="rId39"/>
              <a:stretch>
                <a:fillRect/>
              </a:stretch>
            </p:blipFill>
            <p:spPr>
              <a:xfrm>
                <a:off x="1598722" y="39957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575" name="Ink 574">
                <a:extLst>
                  <a:ext uri="{FF2B5EF4-FFF2-40B4-BE49-F238E27FC236}">
                    <a16:creationId xmlns:a16="http://schemas.microsoft.com/office/drawing/2014/main" id="{E87DEA82-3FDD-1B4D-9320-983E711A769B}"/>
                  </a:ext>
                </a:extLst>
              </p14:cNvPr>
              <p14:cNvContentPartPr/>
              <p14:nvPr/>
            </p14:nvContentPartPr>
            <p14:xfrm>
              <a:off x="1610242" y="3901756"/>
              <a:ext cx="360" cy="360"/>
            </p14:xfrm>
          </p:contentPart>
        </mc:Choice>
        <mc:Fallback xmlns="">
          <p:pic>
            <p:nvPicPr>
              <p:cNvPr id="575" name="Ink 574">
                <a:extLst>
                  <a:ext uri="{FF2B5EF4-FFF2-40B4-BE49-F238E27FC236}">
                    <a16:creationId xmlns:a16="http://schemas.microsoft.com/office/drawing/2014/main" id="{E87DEA82-3FDD-1B4D-9320-983E711A769B}"/>
                  </a:ext>
                </a:extLst>
              </p:cNvPr>
              <p:cNvPicPr/>
              <p:nvPr/>
            </p:nvPicPr>
            <p:blipFill>
              <a:blip r:embed="rId4"/>
              <a:stretch>
                <a:fillRect/>
              </a:stretch>
            </p:blipFill>
            <p:spPr>
              <a:xfrm>
                <a:off x="1601602" y="3893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576" name="Ink 575">
                <a:extLst>
                  <a:ext uri="{FF2B5EF4-FFF2-40B4-BE49-F238E27FC236}">
                    <a16:creationId xmlns:a16="http://schemas.microsoft.com/office/drawing/2014/main" id="{79DC6626-1D8C-2C4E-B636-82A86E9F7D19}"/>
                  </a:ext>
                </a:extLst>
              </p14:cNvPr>
              <p14:cNvContentPartPr/>
              <p14:nvPr/>
            </p14:nvContentPartPr>
            <p14:xfrm>
              <a:off x="1786282" y="3901756"/>
              <a:ext cx="3240" cy="360"/>
            </p14:xfrm>
          </p:contentPart>
        </mc:Choice>
        <mc:Fallback xmlns="">
          <p:pic>
            <p:nvPicPr>
              <p:cNvPr id="576" name="Ink 575">
                <a:extLst>
                  <a:ext uri="{FF2B5EF4-FFF2-40B4-BE49-F238E27FC236}">
                    <a16:creationId xmlns:a16="http://schemas.microsoft.com/office/drawing/2014/main" id="{79DC6626-1D8C-2C4E-B636-82A86E9F7D19}"/>
                  </a:ext>
                </a:extLst>
              </p:cNvPr>
              <p:cNvPicPr/>
              <p:nvPr/>
            </p:nvPicPr>
            <p:blipFill>
              <a:blip r:embed="rId39"/>
              <a:stretch>
                <a:fillRect/>
              </a:stretch>
            </p:blipFill>
            <p:spPr>
              <a:xfrm>
                <a:off x="1777642" y="38931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577" name="Ink 576">
                <a:extLst>
                  <a:ext uri="{FF2B5EF4-FFF2-40B4-BE49-F238E27FC236}">
                    <a16:creationId xmlns:a16="http://schemas.microsoft.com/office/drawing/2014/main" id="{3FD8199C-03DB-A247-BDAB-9832C0790732}"/>
                  </a:ext>
                </a:extLst>
              </p14:cNvPr>
              <p14:cNvContentPartPr/>
              <p14:nvPr/>
            </p14:nvContentPartPr>
            <p14:xfrm>
              <a:off x="1789162" y="4011916"/>
              <a:ext cx="360" cy="360"/>
            </p14:xfrm>
          </p:contentPart>
        </mc:Choice>
        <mc:Fallback xmlns="">
          <p:pic>
            <p:nvPicPr>
              <p:cNvPr id="577" name="Ink 576">
                <a:extLst>
                  <a:ext uri="{FF2B5EF4-FFF2-40B4-BE49-F238E27FC236}">
                    <a16:creationId xmlns:a16="http://schemas.microsoft.com/office/drawing/2014/main" id="{3FD8199C-03DB-A247-BDAB-9832C0790732}"/>
                  </a:ext>
                </a:extLst>
              </p:cNvPr>
              <p:cNvPicPr/>
              <p:nvPr/>
            </p:nvPicPr>
            <p:blipFill>
              <a:blip r:embed="rId4"/>
              <a:stretch>
                <a:fillRect/>
              </a:stretch>
            </p:blipFill>
            <p:spPr>
              <a:xfrm>
                <a:off x="1780522" y="4002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578" name="Ink 577">
                <a:extLst>
                  <a:ext uri="{FF2B5EF4-FFF2-40B4-BE49-F238E27FC236}">
                    <a16:creationId xmlns:a16="http://schemas.microsoft.com/office/drawing/2014/main" id="{A1FD5310-F487-E54B-8BA8-0E6F120267CF}"/>
                  </a:ext>
                </a:extLst>
              </p14:cNvPr>
              <p14:cNvContentPartPr/>
              <p14:nvPr/>
            </p14:nvContentPartPr>
            <p14:xfrm>
              <a:off x="1854682" y="4009036"/>
              <a:ext cx="360" cy="3240"/>
            </p14:xfrm>
          </p:contentPart>
        </mc:Choice>
        <mc:Fallback xmlns="">
          <p:pic>
            <p:nvPicPr>
              <p:cNvPr id="578" name="Ink 577">
                <a:extLst>
                  <a:ext uri="{FF2B5EF4-FFF2-40B4-BE49-F238E27FC236}">
                    <a16:creationId xmlns:a16="http://schemas.microsoft.com/office/drawing/2014/main" id="{A1FD5310-F487-E54B-8BA8-0E6F120267CF}"/>
                  </a:ext>
                </a:extLst>
              </p:cNvPr>
              <p:cNvPicPr/>
              <p:nvPr/>
            </p:nvPicPr>
            <p:blipFill>
              <a:blip r:embed="rId43"/>
              <a:stretch>
                <a:fillRect/>
              </a:stretch>
            </p:blipFill>
            <p:spPr>
              <a:xfrm>
                <a:off x="1845682" y="400003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579" name="Ink 578">
                <a:extLst>
                  <a:ext uri="{FF2B5EF4-FFF2-40B4-BE49-F238E27FC236}">
                    <a16:creationId xmlns:a16="http://schemas.microsoft.com/office/drawing/2014/main" id="{1F7CB0B1-1F85-9C46-87DE-38A249FB9F22}"/>
                  </a:ext>
                </a:extLst>
              </p14:cNvPr>
              <p14:cNvContentPartPr/>
              <p14:nvPr/>
            </p14:nvContentPartPr>
            <p14:xfrm>
              <a:off x="1928482" y="3820756"/>
              <a:ext cx="360" cy="360"/>
            </p14:xfrm>
          </p:contentPart>
        </mc:Choice>
        <mc:Fallback xmlns="">
          <p:pic>
            <p:nvPicPr>
              <p:cNvPr id="579" name="Ink 578">
                <a:extLst>
                  <a:ext uri="{FF2B5EF4-FFF2-40B4-BE49-F238E27FC236}">
                    <a16:creationId xmlns:a16="http://schemas.microsoft.com/office/drawing/2014/main" id="{1F7CB0B1-1F85-9C46-87DE-38A249FB9F22}"/>
                  </a:ext>
                </a:extLst>
              </p:cNvPr>
              <p:cNvPicPr/>
              <p:nvPr/>
            </p:nvPicPr>
            <p:blipFill>
              <a:blip r:embed="rId4"/>
              <a:stretch>
                <a:fillRect/>
              </a:stretch>
            </p:blipFill>
            <p:spPr>
              <a:xfrm>
                <a:off x="1919842" y="3812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580" name="Ink 579">
                <a:extLst>
                  <a:ext uri="{FF2B5EF4-FFF2-40B4-BE49-F238E27FC236}">
                    <a16:creationId xmlns:a16="http://schemas.microsoft.com/office/drawing/2014/main" id="{CFCEE7F8-06B2-6C43-9525-42CEB0A47905}"/>
                  </a:ext>
                </a:extLst>
              </p14:cNvPr>
              <p14:cNvContentPartPr/>
              <p14:nvPr/>
            </p14:nvContentPartPr>
            <p14:xfrm>
              <a:off x="1925242" y="3914716"/>
              <a:ext cx="360" cy="360"/>
            </p14:xfrm>
          </p:contentPart>
        </mc:Choice>
        <mc:Fallback xmlns="">
          <p:pic>
            <p:nvPicPr>
              <p:cNvPr id="580" name="Ink 579">
                <a:extLst>
                  <a:ext uri="{FF2B5EF4-FFF2-40B4-BE49-F238E27FC236}">
                    <a16:creationId xmlns:a16="http://schemas.microsoft.com/office/drawing/2014/main" id="{CFCEE7F8-06B2-6C43-9525-42CEB0A47905}"/>
                  </a:ext>
                </a:extLst>
              </p:cNvPr>
              <p:cNvPicPr/>
              <p:nvPr/>
            </p:nvPicPr>
            <p:blipFill>
              <a:blip r:embed="rId4"/>
              <a:stretch>
                <a:fillRect/>
              </a:stretch>
            </p:blipFill>
            <p:spPr>
              <a:xfrm>
                <a:off x="1916602" y="3905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581" name="Ink 580">
                <a:extLst>
                  <a:ext uri="{FF2B5EF4-FFF2-40B4-BE49-F238E27FC236}">
                    <a16:creationId xmlns:a16="http://schemas.microsoft.com/office/drawing/2014/main" id="{931636C4-DCFE-DC4E-94B3-8240EFFE48CB}"/>
                  </a:ext>
                </a:extLst>
              </p14:cNvPr>
              <p14:cNvContentPartPr/>
              <p14:nvPr/>
            </p14:nvContentPartPr>
            <p14:xfrm>
              <a:off x="1673602" y="3857836"/>
              <a:ext cx="360" cy="360"/>
            </p14:xfrm>
          </p:contentPart>
        </mc:Choice>
        <mc:Fallback xmlns="">
          <p:pic>
            <p:nvPicPr>
              <p:cNvPr id="581" name="Ink 580">
                <a:extLst>
                  <a:ext uri="{FF2B5EF4-FFF2-40B4-BE49-F238E27FC236}">
                    <a16:creationId xmlns:a16="http://schemas.microsoft.com/office/drawing/2014/main" id="{931636C4-DCFE-DC4E-94B3-8240EFFE48CB}"/>
                  </a:ext>
                </a:extLst>
              </p:cNvPr>
              <p:cNvPicPr/>
              <p:nvPr/>
            </p:nvPicPr>
            <p:blipFill>
              <a:blip r:embed="rId4"/>
              <a:stretch>
                <a:fillRect/>
              </a:stretch>
            </p:blipFill>
            <p:spPr>
              <a:xfrm>
                <a:off x="1664962" y="3849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582" name="Ink 581">
                <a:extLst>
                  <a:ext uri="{FF2B5EF4-FFF2-40B4-BE49-F238E27FC236}">
                    <a16:creationId xmlns:a16="http://schemas.microsoft.com/office/drawing/2014/main" id="{3B337D8B-585F-044C-9FB4-96B39C2182DF}"/>
                  </a:ext>
                </a:extLst>
              </p14:cNvPr>
              <p14:cNvContentPartPr/>
              <p14:nvPr/>
            </p14:nvContentPartPr>
            <p14:xfrm>
              <a:off x="1616722" y="4277956"/>
              <a:ext cx="360" cy="360"/>
            </p14:xfrm>
          </p:contentPart>
        </mc:Choice>
        <mc:Fallback xmlns="">
          <p:pic>
            <p:nvPicPr>
              <p:cNvPr id="582" name="Ink 581">
                <a:extLst>
                  <a:ext uri="{FF2B5EF4-FFF2-40B4-BE49-F238E27FC236}">
                    <a16:creationId xmlns:a16="http://schemas.microsoft.com/office/drawing/2014/main" id="{3B337D8B-585F-044C-9FB4-96B39C2182DF}"/>
                  </a:ext>
                </a:extLst>
              </p:cNvPr>
              <p:cNvPicPr/>
              <p:nvPr/>
            </p:nvPicPr>
            <p:blipFill>
              <a:blip r:embed="rId4"/>
              <a:stretch>
                <a:fillRect/>
              </a:stretch>
            </p:blipFill>
            <p:spPr>
              <a:xfrm>
                <a:off x="1608082" y="4268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583" name="Ink 582">
                <a:extLst>
                  <a:ext uri="{FF2B5EF4-FFF2-40B4-BE49-F238E27FC236}">
                    <a16:creationId xmlns:a16="http://schemas.microsoft.com/office/drawing/2014/main" id="{C3FC9FFE-4510-CA48-BF44-CF23903A9BC8}"/>
                  </a:ext>
                </a:extLst>
              </p14:cNvPr>
              <p14:cNvContentPartPr/>
              <p14:nvPr/>
            </p14:nvContentPartPr>
            <p14:xfrm>
              <a:off x="1777282" y="4277956"/>
              <a:ext cx="360" cy="360"/>
            </p14:xfrm>
          </p:contentPart>
        </mc:Choice>
        <mc:Fallback xmlns="">
          <p:pic>
            <p:nvPicPr>
              <p:cNvPr id="583" name="Ink 582">
                <a:extLst>
                  <a:ext uri="{FF2B5EF4-FFF2-40B4-BE49-F238E27FC236}">
                    <a16:creationId xmlns:a16="http://schemas.microsoft.com/office/drawing/2014/main" id="{C3FC9FFE-4510-CA48-BF44-CF23903A9BC8}"/>
                  </a:ext>
                </a:extLst>
              </p:cNvPr>
              <p:cNvPicPr/>
              <p:nvPr/>
            </p:nvPicPr>
            <p:blipFill>
              <a:blip r:embed="rId4"/>
              <a:stretch>
                <a:fillRect/>
              </a:stretch>
            </p:blipFill>
            <p:spPr>
              <a:xfrm>
                <a:off x="1768642" y="4268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584" name="Ink 583">
                <a:extLst>
                  <a:ext uri="{FF2B5EF4-FFF2-40B4-BE49-F238E27FC236}">
                    <a16:creationId xmlns:a16="http://schemas.microsoft.com/office/drawing/2014/main" id="{BADBB2E7-BC0E-C54B-ADEE-A38053526036}"/>
                  </a:ext>
                </a:extLst>
              </p14:cNvPr>
              <p14:cNvContentPartPr/>
              <p14:nvPr/>
            </p14:nvContentPartPr>
            <p14:xfrm>
              <a:off x="1771162" y="4397476"/>
              <a:ext cx="360" cy="360"/>
            </p14:xfrm>
          </p:contentPart>
        </mc:Choice>
        <mc:Fallback xmlns="">
          <p:pic>
            <p:nvPicPr>
              <p:cNvPr id="584" name="Ink 583">
                <a:extLst>
                  <a:ext uri="{FF2B5EF4-FFF2-40B4-BE49-F238E27FC236}">
                    <a16:creationId xmlns:a16="http://schemas.microsoft.com/office/drawing/2014/main" id="{BADBB2E7-BC0E-C54B-ADEE-A38053526036}"/>
                  </a:ext>
                </a:extLst>
              </p:cNvPr>
              <p:cNvPicPr/>
              <p:nvPr/>
            </p:nvPicPr>
            <p:blipFill>
              <a:blip r:embed="rId4"/>
              <a:stretch>
                <a:fillRect/>
              </a:stretch>
            </p:blipFill>
            <p:spPr>
              <a:xfrm>
                <a:off x="1762162" y="4388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585" name="Ink 584">
                <a:extLst>
                  <a:ext uri="{FF2B5EF4-FFF2-40B4-BE49-F238E27FC236}">
                    <a16:creationId xmlns:a16="http://schemas.microsoft.com/office/drawing/2014/main" id="{A2EF6ACD-4A6C-BA41-AE99-C67D125DE68B}"/>
                  </a:ext>
                </a:extLst>
              </p14:cNvPr>
              <p14:cNvContentPartPr/>
              <p14:nvPr/>
            </p14:nvContentPartPr>
            <p14:xfrm>
              <a:off x="1877722" y="4397476"/>
              <a:ext cx="360" cy="360"/>
            </p14:xfrm>
          </p:contentPart>
        </mc:Choice>
        <mc:Fallback xmlns="">
          <p:pic>
            <p:nvPicPr>
              <p:cNvPr id="585" name="Ink 584">
                <a:extLst>
                  <a:ext uri="{FF2B5EF4-FFF2-40B4-BE49-F238E27FC236}">
                    <a16:creationId xmlns:a16="http://schemas.microsoft.com/office/drawing/2014/main" id="{A2EF6ACD-4A6C-BA41-AE99-C67D125DE68B}"/>
                  </a:ext>
                </a:extLst>
              </p:cNvPr>
              <p:cNvPicPr/>
              <p:nvPr/>
            </p:nvPicPr>
            <p:blipFill>
              <a:blip r:embed="rId4"/>
              <a:stretch>
                <a:fillRect/>
              </a:stretch>
            </p:blipFill>
            <p:spPr>
              <a:xfrm>
                <a:off x="1869082" y="4388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586" name="Ink 585">
                <a:extLst>
                  <a:ext uri="{FF2B5EF4-FFF2-40B4-BE49-F238E27FC236}">
                    <a16:creationId xmlns:a16="http://schemas.microsoft.com/office/drawing/2014/main" id="{1353E216-DE80-794E-A3D5-7DD68F655FC5}"/>
                  </a:ext>
                </a:extLst>
              </p14:cNvPr>
              <p14:cNvContentPartPr/>
              <p14:nvPr/>
            </p14:nvContentPartPr>
            <p14:xfrm>
              <a:off x="1895002" y="4163116"/>
              <a:ext cx="360" cy="360"/>
            </p14:xfrm>
          </p:contentPart>
        </mc:Choice>
        <mc:Fallback xmlns="">
          <p:pic>
            <p:nvPicPr>
              <p:cNvPr id="586" name="Ink 585">
                <a:extLst>
                  <a:ext uri="{FF2B5EF4-FFF2-40B4-BE49-F238E27FC236}">
                    <a16:creationId xmlns:a16="http://schemas.microsoft.com/office/drawing/2014/main" id="{1353E216-DE80-794E-A3D5-7DD68F655FC5}"/>
                  </a:ext>
                </a:extLst>
              </p:cNvPr>
              <p:cNvPicPr/>
              <p:nvPr/>
            </p:nvPicPr>
            <p:blipFill>
              <a:blip r:embed="rId4"/>
              <a:stretch>
                <a:fillRect/>
              </a:stretch>
            </p:blipFill>
            <p:spPr>
              <a:xfrm>
                <a:off x="1886362" y="4154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587" name="Ink 586">
                <a:extLst>
                  <a:ext uri="{FF2B5EF4-FFF2-40B4-BE49-F238E27FC236}">
                    <a16:creationId xmlns:a16="http://schemas.microsoft.com/office/drawing/2014/main" id="{6B000D43-9D17-EB4B-AD71-2FA01E2F38BC}"/>
                  </a:ext>
                </a:extLst>
              </p14:cNvPr>
              <p14:cNvContentPartPr/>
              <p14:nvPr/>
            </p14:nvContentPartPr>
            <p14:xfrm>
              <a:off x="1895002" y="4291276"/>
              <a:ext cx="360" cy="360"/>
            </p14:xfrm>
          </p:contentPart>
        </mc:Choice>
        <mc:Fallback xmlns="">
          <p:pic>
            <p:nvPicPr>
              <p:cNvPr id="587" name="Ink 586">
                <a:extLst>
                  <a:ext uri="{FF2B5EF4-FFF2-40B4-BE49-F238E27FC236}">
                    <a16:creationId xmlns:a16="http://schemas.microsoft.com/office/drawing/2014/main" id="{6B000D43-9D17-EB4B-AD71-2FA01E2F38BC}"/>
                  </a:ext>
                </a:extLst>
              </p:cNvPr>
              <p:cNvPicPr/>
              <p:nvPr/>
            </p:nvPicPr>
            <p:blipFill>
              <a:blip r:embed="rId4"/>
              <a:stretch>
                <a:fillRect/>
              </a:stretch>
            </p:blipFill>
            <p:spPr>
              <a:xfrm>
                <a:off x="1886362" y="4282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588" name="Ink 587">
                <a:extLst>
                  <a:ext uri="{FF2B5EF4-FFF2-40B4-BE49-F238E27FC236}">
                    <a16:creationId xmlns:a16="http://schemas.microsoft.com/office/drawing/2014/main" id="{BFA746AB-6FCB-4148-B690-1E7DB57314FF}"/>
                  </a:ext>
                </a:extLst>
              </p14:cNvPr>
              <p14:cNvContentPartPr/>
              <p14:nvPr/>
            </p14:nvContentPartPr>
            <p14:xfrm>
              <a:off x="1684402" y="4243396"/>
              <a:ext cx="360" cy="360"/>
            </p14:xfrm>
          </p:contentPart>
        </mc:Choice>
        <mc:Fallback xmlns="">
          <p:pic>
            <p:nvPicPr>
              <p:cNvPr id="588" name="Ink 587">
                <a:extLst>
                  <a:ext uri="{FF2B5EF4-FFF2-40B4-BE49-F238E27FC236}">
                    <a16:creationId xmlns:a16="http://schemas.microsoft.com/office/drawing/2014/main" id="{BFA746AB-6FCB-4148-B690-1E7DB57314FF}"/>
                  </a:ext>
                </a:extLst>
              </p:cNvPr>
              <p:cNvPicPr/>
              <p:nvPr/>
            </p:nvPicPr>
            <p:blipFill>
              <a:blip r:embed="rId4"/>
              <a:stretch>
                <a:fillRect/>
              </a:stretch>
            </p:blipFill>
            <p:spPr>
              <a:xfrm>
                <a:off x="1675402" y="4234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589" name="Ink 588">
                <a:extLst>
                  <a:ext uri="{FF2B5EF4-FFF2-40B4-BE49-F238E27FC236}">
                    <a16:creationId xmlns:a16="http://schemas.microsoft.com/office/drawing/2014/main" id="{58AC52C1-84D2-4347-811D-4E78C5150483}"/>
                  </a:ext>
                </a:extLst>
              </p14:cNvPr>
              <p14:cNvContentPartPr/>
              <p14:nvPr/>
            </p14:nvContentPartPr>
            <p14:xfrm>
              <a:off x="1499002" y="4380556"/>
              <a:ext cx="360" cy="360"/>
            </p14:xfrm>
          </p:contentPart>
        </mc:Choice>
        <mc:Fallback xmlns="">
          <p:pic>
            <p:nvPicPr>
              <p:cNvPr id="589" name="Ink 588">
                <a:extLst>
                  <a:ext uri="{FF2B5EF4-FFF2-40B4-BE49-F238E27FC236}">
                    <a16:creationId xmlns:a16="http://schemas.microsoft.com/office/drawing/2014/main" id="{58AC52C1-84D2-4347-811D-4E78C5150483}"/>
                  </a:ext>
                </a:extLst>
              </p:cNvPr>
              <p:cNvPicPr/>
              <p:nvPr/>
            </p:nvPicPr>
            <p:blipFill>
              <a:blip r:embed="rId4"/>
              <a:stretch>
                <a:fillRect/>
              </a:stretch>
            </p:blipFill>
            <p:spPr>
              <a:xfrm>
                <a:off x="1490362" y="4371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590" name="Ink 589">
                <a:extLst>
                  <a:ext uri="{FF2B5EF4-FFF2-40B4-BE49-F238E27FC236}">
                    <a16:creationId xmlns:a16="http://schemas.microsoft.com/office/drawing/2014/main" id="{CE0B7272-A039-F041-A2B3-9088E8827E59}"/>
                  </a:ext>
                </a:extLst>
              </p14:cNvPr>
              <p14:cNvContentPartPr/>
              <p14:nvPr/>
            </p14:nvContentPartPr>
            <p14:xfrm>
              <a:off x="2157442" y="4371196"/>
              <a:ext cx="360" cy="360"/>
            </p14:xfrm>
          </p:contentPart>
        </mc:Choice>
        <mc:Fallback xmlns="">
          <p:pic>
            <p:nvPicPr>
              <p:cNvPr id="590" name="Ink 589">
                <a:extLst>
                  <a:ext uri="{FF2B5EF4-FFF2-40B4-BE49-F238E27FC236}">
                    <a16:creationId xmlns:a16="http://schemas.microsoft.com/office/drawing/2014/main" id="{CE0B7272-A039-F041-A2B3-9088E8827E59}"/>
                  </a:ext>
                </a:extLst>
              </p:cNvPr>
              <p:cNvPicPr/>
              <p:nvPr/>
            </p:nvPicPr>
            <p:blipFill>
              <a:blip r:embed="rId4"/>
              <a:stretch>
                <a:fillRect/>
              </a:stretch>
            </p:blipFill>
            <p:spPr>
              <a:xfrm>
                <a:off x="2148802" y="4362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591" name="Ink 590">
                <a:extLst>
                  <a:ext uri="{FF2B5EF4-FFF2-40B4-BE49-F238E27FC236}">
                    <a16:creationId xmlns:a16="http://schemas.microsoft.com/office/drawing/2014/main" id="{234CC30A-A36E-3E47-8CD0-8B2F65E40597}"/>
                  </a:ext>
                </a:extLst>
              </p14:cNvPr>
              <p14:cNvContentPartPr/>
              <p14:nvPr/>
            </p14:nvContentPartPr>
            <p14:xfrm>
              <a:off x="2157442" y="4250236"/>
              <a:ext cx="3240" cy="360"/>
            </p14:xfrm>
          </p:contentPart>
        </mc:Choice>
        <mc:Fallback xmlns="">
          <p:pic>
            <p:nvPicPr>
              <p:cNvPr id="591" name="Ink 590">
                <a:extLst>
                  <a:ext uri="{FF2B5EF4-FFF2-40B4-BE49-F238E27FC236}">
                    <a16:creationId xmlns:a16="http://schemas.microsoft.com/office/drawing/2014/main" id="{234CC30A-A36E-3E47-8CD0-8B2F65E40597}"/>
                  </a:ext>
                </a:extLst>
              </p:cNvPr>
              <p:cNvPicPr/>
              <p:nvPr/>
            </p:nvPicPr>
            <p:blipFill>
              <a:blip r:embed="rId39"/>
              <a:stretch>
                <a:fillRect/>
              </a:stretch>
            </p:blipFill>
            <p:spPr>
              <a:xfrm>
                <a:off x="2148802" y="42415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592" name="Ink 591">
                <a:extLst>
                  <a:ext uri="{FF2B5EF4-FFF2-40B4-BE49-F238E27FC236}">
                    <a16:creationId xmlns:a16="http://schemas.microsoft.com/office/drawing/2014/main" id="{A9D4E7E6-13D9-574B-AA0E-B1523726BC1F}"/>
                  </a:ext>
                </a:extLst>
              </p14:cNvPr>
              <p14:cNvContentPartPr/>
              <p14:nvPr/>
            </p14:nvContentPartPr>
            <p14:xfrm>
              <a:off x="2268322" y="4264636"/>
              <a:ext cx="360" cy="3240"/>
            </p14:xfrm>
          </p:contentPart>
        </mc:Choice>
        <mc:Fallback xmlns="">
          <p:pic>
            <p:nvPicPr>
              <p:cNvPr id="592" name="Ink 591">
                <a:extLst>
                  <a:ext uri="{FF2B5EF4-FFF2-40B4-BE49-F238E27FC236}">
                    <a16:creationId xmlns:a16="http://schemas.microsoft.com/office/drawing/2014/main" id="{A9D4E7E6-13D9-574B-AA0E-B1523726BC1F}"/>
                  </a:ext>
                </a:extLst>
              </p:cNvPr>
              <p:cNvPicPr/>
              <p:nvPr/>
            </p:nvPicPr>
            <p:blipFill>
              <a:blip r:embed="rId57"/>
              <a:stretch>
                <a:fillRect/>
              </a:stretch>
            </p:blipFill>
            <p:spPr>
              <a:xfrm>
                <a:off x="2259322" y="425599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593" name="Ink 592">
                <a:extLst>
                  <a:ext uri="{FF2B5EF4-FFF2-40B4-BE49-F238E27FC236}">
                    <a16:creationId xmlns:a16="http://schemas.microsoft.com/office/drawing/2014/main" id="{FB70D642-BC8F-3940-AAD0-911DB47B4B92}"/>
                  </a:ext>
                </a:extLst>
              </p14:cNvPr>
              <p14:cNvContentPartPr/>
              <p14:nvPr/>
            </p14:nvContentPartPr>
            <p14:xfrm>
              <a:off x="2464162" y="4168876"/>
              <a:ext cx="3240" cy="360"/>
            </p14:xfrm>
          </p:contentPart>
        </mc:Choice>
        <mc:Fallback xmlns="">
          <p:pic>
            <p:nvPicPr>
              <p:cNvPr id="593" name="Ink 592">
                <a:extLst>
                  <a:ext uri="{FF2B5EF4-FFF2-40B4-BE49-F238E27FC236}">
                    <a16:creationId xmlns:a16="http://schemas.microsoft.com/office/drawing/2014/main" id="{FB70D642-BC8F-3940-AAD0-911DB47B4B92}"/>
                  </a:ext>
                </a:extLst>
              </p:cNvPr>
              <p:cNvPicPr/>
              <p:nvPr/>
            </p:nvPicPr>
            <p:blipFill>
              <a:blip r:embed="rId17"/>
              <a:stretch>
                <a:fillRect/>
              </a:stretch>
            </p:blipFill>
            <p:spPr>
              <a:xfrm>
                <a:off x="2455162" y="41598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594" name="Ink 593">
                <a:extLst>
                  <a:ext uri="{FF2B5EF4-FFF2-40B4-BE49-F238E27FC236}">
                    <a16:creationId xmlns:a16="http://schemas.microsoft.com/office/drawing/2014/main" id="{B2F34809-B36D-9C43-AA1B-90CF553110B3}"/>
                  </a:ext>
                </a:extLst>
              </p14:cNvPr>
              <p14:cNvContentPartPr/>
              <p14:nvPr/>
            </p14:nvContentPartPr>
            <p14:xfrm>
              <a:off x="2466682" y="4310356"/>
              <a:ext cx="360" cy="360"/>
            </p14:xfrm>
          </p:contentPart>
        </mc:Choice>
        <mc:Fallback xmlns="">
          <p:pic>
            <p:nvPicPr>
              <p:cNvPr id="594" name="Ink 593">
                <a:extLst>
                  <a:ext uri="{FF2B5EF4-FFF2-40B4-BE49-F238E27FC236}">
                    <a16:creationId xmlns:a16="http://schemas.microsoft.com/office/drawing/2014/main" id="{B2F34809-B36D-9C43-AA1B-90CF553110B3}"/>
                  </a:ext>
                </a:extLst>
              </p:cNvPr>
              <p:cNvPicPr/>
              <p:nvPr/>
            </p:nvPicPr>
            <p:blipFill>
              <a:blip r:embed="rId4"/>
              <a:stretch>
                <a:fillRect/>
              </a:stretch>
            </p:blipFill>
            <p:spPr>
              <a:xfrm>
                <a:off x="2458042" y="4301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595" name="Ink 594">
                <a:extLst>
                  <a:ext uri="{FF2B5EF4-FFF2-40B4-BE49-F238E27FC236}">
                    <a16:creationId xmlns:a16="http://schemas.microsoft.com/office/drawing/2014/main" id="{EB2CF95D-9A7A-D343-A0F5-8A0A0C2C9620}"/>
                  </a:ext>
                </a:extLst>
              </p14:cNvPr>
              <p14:cNvContentPartPr/>
              <p14:nvPr/>
            </p14:nvContentPartPr>
            <p14:xfrm>
              <a:off x="2402242" y="4218196"/>
              <a:ext cx="3240" cy="360"/>
            </p14:xfrm>
          </p:contentPart>
        </mc:Choice>
        <mc:Fallback xmlns="">
          <p:pic>
            <p:nvPicPr>
              <p:cNvPr id="595" name="Ink 594">
                <a:extLst>
                  <a:ext uri="{FF2B5EF4-FFF2-40B4-BE49-F238E27FC236}">
                    <a16:creationId xmlns:a16="http://schemas.microsoft.com/office/drawing/2014/main" id="{EB2CF95D-9A7A-D343-A0F5-8A0A0C2C9620}"/>
                  </a:ext>
                </a:extLst>
              </p:cNvPr>
              <p:cNvPicPr/>
              <p:nvPr/>
            </p:nvPicPr>
            <p:blipFill>
              <a:blip r:embed="rId39"/>
              <a:stretch>
                <a:fillRect/>
              </a:stretch>
            </p:blipFill>
            <p:spPr>
              <a:xfrm>
                <a:off x="2393242" y="42091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596" name="Ink 595">
                <a:extLst>
                  <a:ext uri="{FF2B5EF4-FFF2-40B4-BE49-F238E27FC236}">
                    <a16:creationId xmlns:a16="http://schemas.microsoft.com/office/drawing/2014/main" id="{D7938100-CCCB-8D4D-AAC4-AD1036DFB1AE}"/>
                  </a:ext>
                </a:extLst>
              </p14:cNvPr>
              <p14:cNvContentPartPr/>
              <p14:nvPr/>
            </p14:nvContentPartPr>
            <p14:xfrm>
              <a:off x="2405122" y="4315036"/>
              <a:ext cx="360" cy="360"/>
            </p14:xfrm>
          </p:contentPart>
        </mc:Choice>
        <mc:Fallback xmlns="">
          <p:pic>
            <p:nvPicPr>
              <p:cNvPr id="596" name="Ink 595">
                <a:extLst>
                  <a:ext uri="{FF2B5EF4-FFF2-40B4-BE49-F238E27FC236}">
                    <a16:creationId xmlns:a16="http://schemas.microsoft.com/office/drawing/2014/main" id="{D7938100-CCCB-8D4D-AAC4-AD1036DFB1AE}"/>
                  </a:ext>
                </a:extLst>
              </p:cNvPr>
              <p:cNvPicPr/>
              <p:nvPr/>
            </p:nvPicPr>
            <p:blipFill>
              <a:blip r:embed="rId4"/>
              <a:stretch>
                <a:fillRect/>
              </a:stretch>
            </p:blipFill>
            <p:spPr>
              <a:xfrm>
                <a:off x="2396122" y="4306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597" name="Ink 596">
                <a:extLst>
                  <a:ext uri="{FF2B5EF4-FFF2-40B4-BE49-F238E27FC236}">
                    <a16:creationId xmlns:a16="http://schemas.microsoft.com/office/drawing/2014/main" id="{8EA138B3-B17A-2C4E-9887-4DA28C1E34E5}"/>
                  </a:ext>
                </a:extLst>
              </p14:cNvPr>
              <p14:cNvContentPartPr/>
              <p14:nvPr/>
            </p14:nvContentPartPr>
            <p14:xfrm>
              <a:off x="2872762" y="4007956"/>
              <a:ext cx="360" cy="360"/>
            </p14:xfrm>
          </p:contentPart>
        </mc:Choice>
        <mc:Fallback xmlns="">
          <p:pic>
            <p:nvPicPr>
              <p:cNvPr id="597" name="Ink 596">
                <a:extLst>
                  <a:ext uri="{FF2B5EF4-FFF2-40B4-BE49-F238E27FC236}">
                    <a16:creationId xmlns:a16="http://schemas.microsoft.com/office/drawing/2014/main" id="{8EA138B3-B17A-2C4E-9887-4DA28C1E34E5}"/>
                  </a:ext>
                </a:extLst>
              </p:cNvPr>
              <p:cNvPicPr/>
              <p:nvPr/>
            </p:nvPicPr>
            <p:blipFill>
              <a:blip r:embed="rId4"/>
              <a:stretch>
                <a:fillRect/>
              </a:stretch>
            </p:blipFill>
            <p:spPr>
              <a:xfrm>
                <a:off x="2864122" y="3999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598" name="Ink 597">
                <a:extLst>
                  <a:ext uri="{FF2B5EF4-FFF2-40B4-BE49-F238E27FC236}">
                    <a16:creationId xmlns:a16="http://schemas.microsoft.com/office/drawing/2014/main" id="{DDDAFC09-990F-9A47-A6A6-21796B3FAA33}"/>
                  </a:ext>
                </a:extLst>
              </p14:cNvPr>
              <p14:cNvContentPartPr/>
              <p14:nvPr/>
            </p14:nvContentPartPr>
            <p14:xfrm>
              <a:off x="2947642" y="3906076"/>
              <a:ext cx="360" cy="360"/>
            </p14:xfrm>
          </p:contentPart>
        </mc:Choice>
        <mc:Fallback xmlns="">
          <p:pic>
            <p:nvPicPr>
              <p:cNvPr id="598" name="Ink 597">
                <a:extLst>
                  <a:ext uri="{FF2B5EF4-FFF2-40B4-BE49-F238E27FC236}">
                    <a16:creationId xmlns:a16="http://schemas.microsoft.com/office/drawing/2014/main" id="{DDDAFC09-990F-9A47-A6A6-21796B3FAA33}"/>
                  </a:ext>
                </a:extLst>
              </p:cNvPr>
              <p:cNvPicPr/>
              <p:nvPr/>
            </p:nvPicPr>
            <p:blipFill>
              <a:blip r:embed="rId4"/>
              <a:stretch>
                <a:fillRect/>
              </a:stretch>
            </p:blipFill>
            <p:spPr>
              <a:xfrm>
                <a:off x="2938642" y="3897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599" name="Ink 598">
                <a:extLst>
                  <a:ext uri="{FF2B5EF4-FFF2-40B4-BE49-F238E27FC236}">
                    <a16:creationId xmlns:a16="http://schemas.microsoft.com/office/drawing/2014/main" id="{ABEA2408-D348-BE48-BD2A-B7F4AE093831}"/>
                  </a:ext>
                </a:extLst>
              </p14:cNvPr>
              <p14:cNvContentPartPr/>
              <p14:nvPr/>
            </p14:nvContentPartPr>
            <p14:xfrm>
              <a:off x="2815882" y="3906076"/>
              <a:ext cx="360" cy="360"/>
            </p14:xfrm>
          </p:contentPart>
        </mc:Choice>
        <mc:Fallback xmlns="">
          <p:pic>
            <p:nvPicPr>
              <p:cNvPr id="599" name="Ink 598">
                <a:extLst>
                  <a:ext uri="{FF2B5EF4-FFF2-40B4-BE49-F238E27FC236}">
                    <a16:creationId xmlns:a16="http://schemas.microsoft.com/office/drawing/2014/main" id="{ABEA2408-D348-BE48-BD2A-B7F4AE093831}"/>
                  </a:ext>
                </a:extLst>
              </p:cNvPr>
              <p:cNvPicPr/>
              <p:nvPr/>
            </p:nvPicPr>
            <p:blipFill>
              <a:blip r:embed="rId4"/>
              <a:stretch>
                <a:fillRect/>
              </a:stretch>
            </p:blipFill>
            <p:spPr>
              <a:xfrm>
                <a:off x="2807242" y="3897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600" name="Ink 599">
                <a:extLst>
                  <a:ext uri="{FF2B5EF4-FFF2-40B4-BE49-F238E27FC236}">
                    <a16:creationId xmlns:a16="http://schemas.microsoft.com/office/drawing/2014/main" id="{33D1E52E-99CA-2841-8B2B-E4563165D9CF}"/>
                  </a:ext>
                </a:extLst>
              </p14:cNvPr>
              <p14:cNvContentPartPr/>
              <p14:nvPr/>
            </p14:nvContentPartPr>
            <p14:xfrm>
              <a:off x="2746402" y="4029556"/>
              <a:ext cx="3240" cy="3240"/>
            </p14:xfrm>
          </p:contentPart>
        </mc:Choice>
        <mc:Fallback xmlns="">
          <p:pic>
            <p:nvPicPr>
              <p:cNvPr id="600" name="Ink 599">
                <a:extLst>
                  <a:ext uri="{FF2B5EF4-FFF2-40B4-BE49-F238E27FC236}">
                    <a16:creationId xmlns:a16="http://schemas.microsoft.com/office/drawing/2014/main" id="{33D1E52E-99CA-2841-8B2B-E4563165D9CF}"/>
                  </a:ext>
                </a:extLst>
              </p:cNvPr>
              <p:cNvPicPr/>
              <p:nvPr/>
            </p:nvPicPr>
            <p:blipFill>
              <a:blip r:embed="rId557"/>
              <a:stretch>
                <a:fillRect/>
              </a:stretch>
            </p:blipFill>
            <p:spPr>
              <a:xfrm>
                <a:off x="2737402" y="4020556"/>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601" name="Ink 600">
                <a:extLst>
                  <a:ext uri="{FF2B5EF4-FFF2-40B4-BE49-F238E27FC236}">
                    <a16:creationId xmlns:a16="http://schemas.microsoft.com/office/drawing/2014/main" id="{B3546E3D-F694-F044-8BC2-F368CD6FCA98}"/>
                  </a:ext>
                </a:extLst>
              </p14:cNvPr>
              <p14:cNvContentPartPr/>
              <p14:nvPr/>
            </p14:nvContentPartPr>
            <p14:xfrm>
              <a:off x="3097042" y="3900676"/>
              <a:ext cx="360" cy="360"/>
            </p14:xfrm>
          </p:contentPart>
        </mc:Choice>
        <mc:Fallback xmlns="">
          <p:pic>
            <p:nvPicPr>
              <p:cNvPr id="601" name="Ink 600">
                <a:extLst>
                  <a:ext uri="{FF2B5EF4-FFF2-40B4-BE49-F238E27FC236}">
                    <a16:creationId xmlns:a16="http://schemas.microsoft.com/office/drawing/2014/main" id="{B3546E3D-F694-F044-8BC2-F368CD6FCA98}"/>
                  </a:ext>
                </a:extLst>
              </p:cNvPr>
              <p:cNvPicPr/>
              <p:nvPr/>
            </p:nvPicPr>
            <p:blipFill>
              <a:blip r:embed="rId4"/>
              <a:stretch>
                <a:fillRect/>
              </a:stretch>
            </p:blipFill>
            <p:spPr>
              <a:xfrm>
                <a:off x="3088402" y="3892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602" name="Ink 601">
                <a:extLst>
                  <a:ext uri="{FF2B5EF4-FFF2-40B4-BE49-F238E27FC236}">
                    <a16:creationId xmlns:a16="http://schemas.microsoft.com/office/drawing/2014/main" id="{6218284F-ED12-174C-BC0E-F62B65D59121}"/>
                  </a:ext>
                </a:extLst>
              </p14:cNvPr>
              <p14:cNvContentPartPr/>
              <p14:nvPr/>
            </p14:nvContentPartPr>
            <p14:xfrm>
              <a:off x="3097042" y="3710236"/>
              <a:ext cx="360" cy="360"/>
            </p14:xfrm>
          </p:contentPart>
        </mc:Choice>
        <mc:Fallback xmlns="">
          <p:pic>
            <p:nvPicPr>
              <p:cNvPr id="602" name="Ink 601">
                <a:extLst>
                  <a:ext uri="{FF2B5EF4-FFF2-40B4-BE49-F238E27FC236}">
                    <a16:creationId xmlns:a16="http://schemas.microsoft.com/office/drawing/2014/main" id="{6218284F-ED12-174C-BC0E-F62B65D59121}"/>
                  </a:ext>
                </a:extLst>
              </p:cNvPr>
              <p:cNvPicPr/>
              <p:nvPr/>
            </p:nvPicPr>
            <p:blipFill>
              <a:blip r:embed="rId4"/>
              <a:stretch>
                <a:fillRect/>
              </a:stretch>
            </p:blipFill>
            <p:spPr>
              <a:xfrm>
                <a:off x="3088402" y="3701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603" name="Ink 602">
                <a:extLst>
                  <a:ext uri="{FF2B5EF4-FFF2-40B4-BE49-F238E27FC236}">
                    <a16:creationId xmlns:a16="http://schemas.microsoft.com/office/drawing/2014/main" id="{4EAB50EF-A27D-A24C-B576-337819914C7F}"/>
                  </a:ext>
                </a:extLst>
              </p14:cNvPr>
              <p14:cNvContentPartPr/>
              <p14:nvPr/>
            </p14:nvContentPartPr>
            <p14:xfrm>
              <a:off x="2871682" y="3670996"/>
              <a:ext cx="360" cy="360"/>
            </p14:xfrm>
          </p:contentPart>
        </mc:Choice>
        <mc:Fallback xmlns="">
          <p:pic>
            <p:nvPicPr>
              <p:cNvPr id="603" name="Ink 602">
                <a:extLst>
                  <a:ext uri="{FF2B5EF4-FFF2-40B4-BE49-F238E27FC236}">
                    <a16:creationId xmlns:a16="http://schemas.microsoft.com/office/drawing/2014/main" id="{4EAB50EF-A27D-A24C-B576-337819914C7F}"/>
                  </a:ext>
                </a:extLst>
              </p:cNvPr>
              <p:cNvPicPr/>
              <p:nvPr/>
            </p:nvPicPr>
            <p:blipFill>
              <a:blip r:embed="rId4"/>
              <a:stretch>
                <a:fillRect/>
              </a:stretch>
            </p:blipFill>
            <p:spPr>
              <a:xfrm>
                <a:off x="2863042" y="3662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604" name="Ink 603">
                <a:extLst>
                  <a:ext uri="{FF2B5EF4-FFF2-40B4-BE49-F238E27FC236}">
                    <a16:creationId xmlns:a16="http://schemas.microsoft.com/office/drawing/2014/main" id="{143BE542-1D81-0248-A18B-B02DE4D8C7C1}"/>
                  </a:ext>
                </a:extLst>
              </p14:cNvPr>
              <p14:cNvContentPartPr/>
              <p14:nvPr/>
            </p14:nvContentPartPr>
            <p14:xfrm>
              <a:off x="2856562" y="3514396"/>
              <a:ext cx="360" cy="360"/>
            </p14:xfrm>
          </p:contentPart>
        </mc:Choice>
        <mc:Fallback xmlns="">
          <p:pic>
            <p:nvPicPr>
              <p:cNvPr id="604" name="Ink 603">
                <a:extLst>
                  <a:ext uri="{FF2B5EF4-FFF2-40B4-BE49-F238E27FC236}">
                    <a16:creationId xmlns:a16="http://schemas.microsoft.com/office/drawing/2014/main" id="{143BE542-1D81-0248-A18B-B02DE4D8C7C1}"/>
                  </a:ext>
                </a:extLst>
              </p:cNvPr>
              <p:cNvPicPr/>
              <p:nvPr/>
            </p:nvPicPr>
            <p:blipFill>
              <a:blip r:embed="rId4"/>
              <a:stretch>
                <a:fillRect/>
              </a:stretch>
            </p:blipFill>
            <p:spPr>
              <a:xfrm>
                <a:off x="2847922" y="3505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605" name="Ink 604">
                <a:extLst>
                  <a:ext uri="{FF2B5EF4-FFF2-40B4-BE49-F238E27FC236}">
                    <a16:creationId xmlns:a16="http://schemas.microsoft.com/office/drawing/2014/main" id="{3BD6ED67-DF7E-144D-99B6-84CDDC122192}"/>
                  </a:ext>
                </a:extLst>
              </p14:cNvPr>
              <p14:cNvContentPartPr/>
              <p14:nvPr/>
            </p14:nvContentPartPr>
            <p14:xfrm>
              <a:off x="3066442" y="3507196"/>
              <a:ext cx="360" cy="360"/>
            </p14:xfrm>
          </p:contentPart>
        </mc:Choice>
        <mc:Fallback xmlns="">
          <p:pic>
            <p:nvPicPr>
              <p:cNvPr id="605" name="Ink 604">
                <a:extLst>
                  <a:ext uri="{FF2B5EF4-FFF2-40B4-BE49-F238E27FC236}">
                    <a16:creationId xmlns:a16="http://schemas.microsoft.com/office/drawing/2014/main" id="{3BD6ED67-DF7E-144D-99B6-84CDDC122192}"/>
                  </a:ext>
                </a:extLst>
              </p:cNvPr>
              <p:cNvPicPr/>
              <p:nvPr/>
            </p:nvPicPr>
            <p:blipFill>
              <a:blip r:embed="rId4"/>
              <a:stretch>
                <a:fillRect/>
              </a:stretch>
            </p:blipFill>
            <p:spPr>
              <a:xfrm>
                <a:off x="3057442" y="3498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606" name="Ink 605">
                <a:extLst>
                  <a:ext uri="{FF2B5EF4-FFF2-40B4-BE49-F238E27FC236}">
                    <a16:creationId xmlns:a16="http://schemas.microsoft.com/office/drawing/2014/main" id="{E880A84D-76C1-A745-AA00-59AFC3C478B0}"/>
                  </a:ext>
                </a:extLst>
              </p14:cNvPr>
              <p14:cNvContentPartPr/>
              <p14:nvPr/>
            </p14:nvContentPartPr>
            <p14:xfrm>
              <a:off x="3066442" y="3586036"/>
              <a:ext cx="360" cy="360"/>
            </p14:xfrm>
          </p:contentPart>
        </mc:Choice>
        <mc:Fallback xmlns="">
          <p:pic>
            <p:nvPicPr>
              <p:cNvPr id="606" name="Ink 605">
                <a:extLst>
                  <a:ext uri="{FF2B5EF4-FFF2-40B4-BE49-F238E27FC236}">
                    <a16:creationId xmlns:a16="http://schemas.microsoft.com/office/drawing/2014/main" id="{E880A84D-76C1-A745-AA00-59AFC3C478B0}"/>
                  </a:ext>
                </a:extLst>
              </p:cNvPr>
              <p:cNvPicPr/>
              <p:nvPr/>
            </p:nvPicPr>
            <p:blipFill>
              <a:blip r:embed="rId4"/>
              <a:stretch>
                <a:fillRect/>
              </a:stretch>
            </p:blipFill>
            <p:spPr>
              <a:xfrm>
                <a:off x="3057442" y="3577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607" name="Ink 606">
                <a:extLst>
                  <a:ext uri="{FF2B5EF4-FFF2-40B4-BE49-F238E27FC236}">
                    <a16:creationId xmlns:a16="http://schemas.microsoft.com/office/drawing/2014/main" id="{269C5A84-1DBA-7244-A47A-7F4C5D09A266}"/>
                  </a:ext>
                </a:extLst>
              </p14:cNvPr>
              <p14:cNvContentPartPr/>
              <p14:nvPr/>
            </p14:nvContentPartPr>
            <p14:xfrm>
              <a:off x="3759802" y="4007596"/>
              <a:ext cx="360" cy="360"/>
            </p14:xfrm>
          </p:contentPart>
        </mc:Choice>
        <mc:Fallback xmlns="">
          <p:pic>
            <p:nvPicPr>
              <p:cNvPr id="607" name="Ink 606">
                <a:extLst>
                  <a:ext uri="{FF2B5EF4-FFF2-40B4-BE49-F238E27FC236}">
                    <a16:creationId xmlns:a16="http://schemas.microsoft.com/office/drawing/2014/main" id="{269C5A84-1DBA-7244-A47A-7F4C5D09A266}"/>
                  </a:ext>
                </a:extLst>
              </p:cNvPr>
              <p:cNvPicPr/>
              <p:nvPr/>
            </p:nvPicPr>
            <p:blipFill>
              <a:blip r:embed="rId4"/>
              <a:stretch>
                <a:fillRect/>
              </a:stretch>
            </p:blipFill>
            <p:spPr>
              <a:xfrm>
                <a:off x="3750802" y="3998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608" name="Ink 607">
                <a:extLst>
                  <a:ext uri="{FF2B5EF4-FFF2-40B4-BE49-F238E27FC236}">
                    <a16:creationId xmlns:a16="http://schemas.microsoft.com/office/drawing/2014/main" id="{592AE71F-355E-3945-89CA-0377E957D93C}"/>
                  </a:ext>
                </a:extLst>
              </p14:cNvPr>
              <p14:cNvContentPartPr/>
              <p14:nvPr/>
            </p14:nvContentPartPr>
            <p14:xfrm>
              <a:off x="3667282" y="4007596"/>
              <a:ext cx="360" cy="360"/>
            </p14:xfrm>
          </p:contentPart>
        </mc:Choice>
        <mc:Fallback xmlns="">
          <p:pic>
            <p:nvPicPr>
              <p:cNvPr id="608" name="Ink 607">
                <a:extLst>
                  <a:ext uri="{FF2B5EF4-FFF2-40B4-BE49-F238E27FC236}">
                    <a16:creationId xmlns:a16="http://schemas.microsoft.com/office/drawing/2014/main" id="{592AE71F-355E-3945-89CA-0377E957D93C}"/>
                  </a:ext>
                </a:extLst>
              </p:cNvPr>
              <p:cNvPicPr/>
              <p:nvPr/>
            </p:nvPicPr>
            <p:blipFill>
              <a:blip r:embed="rId4"/>
              <a:stretch>
                <a:fillRect/>
              </a:stretch>
            </p:blipFill>
            <p:spPr>
              <a:xfrm>
                <a:off x="3658642" y="3998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609" name="Ink 608">
                <a:extLst>
                  <a:ext uri="{FF2B5EF4-FFF2-40B4-BE49-F238E27FC236}">
                    <a16:creationId xmlns:a16="http://schemas.microsoft.com/office/drawing/2014/main" id="{D07D3D31-0D5F-1945-BF9A-933FE6B3336C}"/>
                  </a:ext>
                </a:extLst>
              </p14:cNvPr>
              <p14:cNvContentPartPr/>
              <p14:nvPr/>
            </p14:nvContentPartPr>
            <p14:xfrm>
              <a:off x="3461002" y="2512876"/>
              <a:ext cx="360" cy="360"/>
            </p14:xfrm>
          </p:contentPart>
        </mc:Choice>
        <mc:Fallback xmlns="">
          <p:pic>
            <p:nvPicPr>
              <p:cNvPr id="609" name="Ink 608">
                <a:extLst>
                  <a:ext uri="{FF2B5EF4-FFF2-40B4-BE49-F238E27FC236}">
                    <a16:creationId xmlns:a16="http://schemas.microsoft.com/office/drawing/2014/main" id="{D07D3D31-0D5F-1945-BF9A-933FE6B3336C}"/>
                  </a:ext>
                </a:extLst>
              </p:cNvPr>
              <p:cNvPicPr/>
              <p:nvPr/>
            </p:nvPicPr>
            <p:blipFill>
              <a:blip r:embed="rId4"/>
              <a:stretch>
                <a:fillRect/>
              </a:stretch>
            </p:blipFill>
            <p:spPr>
              <a:xfrm>
                <a:off x="3452002" y="2503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610" name="Ink 609">
                <a:extLst>
                  <a:ext uri="{FF2B5EF4-FFF2-40B4-BE49-F238E27FC236}">
                    <a16:creationId xmlns:a16="http://schemas.microsoft.com/office/drawing/2014/main" id="{BE81180A-156D-B849-8C16-7D088D9AB1F7}"/>
                  </a:ext>
                </a:extLst>
              </p14:cNvPr>
              <p14:cNvContentPartPr/>
              <p14:nvPr/>
            </p14:nvContentPartPr>
            <p14:xfrm>
              <a:off x="3729922" y="2406316"/>
              <a:ext cx="360" cy="360"/>
            </p14:xfrm>
          </p:contentPart>
        </mc:Choice>
        <mc:Fallback xmlns="">
          <p:pic>
            <p:nvPicPr>
              <p:cNvPr id="610" name="Ink 609">
                <a:extLst>
                  <a:ext uri="{FF2B5EF4-FFF2-40B4-BE49-F238E27FC236}">
                    <a16:creationId xmlns:a16="http://schemas.microsoft.com/office/drawing/2014/main" id="{BE81180A-156D-B849-8C16-7D088D9AB1F7}"/>
                  </a:ext>
                </a:extLst>
              </p:cNvPr>
              <p:cNvPicPr/>
              <p:nvPr/>
            </p:nvPicPr>
            <p:blipFill>
              <a:blip r:embed="rId4"/>
              <a:stretch>
                <a:fillRect/>
              </a:stretch>
            </p:blipFill>
            <p:spPr>
              <a:xfrm>
                <a:off x="3721282" y="2397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611" name="Ink 610">
                <a:extLst>
                  <a:ext uri="{FF2B5EF4-FFF2-40B4-BE49-F238E27FC236}">
                    <a16:creationId xmlns:a16="http://schemas.microsoft.com/office/drawing/2014/main" id="{BF5754C7-43D6-114B-8CD8-925515A18BCD}"/>
                  </a:ext>
                </a:extLst>
              </p14:cNvPr>
              <p14:cNvContentPartPr/>
              <p14:nvPr/>
            </p14:nvContentPartPr>
            <p14:xfrm>
              <a:off x="4186762" y="2153236"/>
              <a:ext cx="360" cy="360"/>
            </p14:xfrm>
          </p:contentPart>
        </mc:Choice>
        <mc:Fallback xmlns="">
          <p:pic>
            <p:nvPicPr>
              <p:cNvPr id="611" name="Ink 610">
                <a:extLst>
                  <a:ext uri="{FF2B5EF4-FFF2-40B4-BE49-F238E27FC236}">
                    <a16:creationId xmlns:a16="http://schemas.microsoft.com/office/drawing/2014/main" id="{BF5754C7-43D6-114B-8CD8-925515A18BCD}"/>
                  </a:ext>
                </a:extLst>
              </p:cNvPr>
              <p:cNvPicPr/>
              <p:nvPr/>
            </p:nvPicPr>
            <p:blipFill>
              <a:blip r:embed="rId4"/>
              <a:stretch>
                <a:fillRect/>
              </a:stretch>
            </p:blipFill>
            <p:spPr>
              <a:xfrm>
                <a:off x="4178122" y="2144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612" name="Ink 611">
                <a:extLst>
                  <a:ext uri="{FF2B5EF4-FFF2-40B4-BE49-F238E27FC236}">
                    <a16:creationId xmlns:a16="http://schemas.microsoft.com/office/drawing/2014/main" id="{AB4C05A2-000C-6240-8E4B-24C87130763E}"/>
                  </a:ext>
                </a:extLst>
              </p14:cNvPr>
              <p14:cNvContentPartPr/>
              <p14:nvPr/>
            </p14:nvContentPartPr>
            <p14:xfrm>
              <a:off x="4183522" y="1759036"/>
              <a:ext cx="360" cy="360"/>
            </p14:xfrm>
          </p:contentPart>
        </mc:Choice>
        <mc:Fallback xmlns="">
          <p:pic>
            <p:nvPicPr>
              <p:cNvPr id="612" name="Ink 611">
                <a:extLst>
                  <a:ext uri="{FF2B5EF4-FFF2-40B4-BE49-F238E27FC236}">
                    <a16:creationId xmlns:a16="http://schemas.microsoft.com/office/drawing/2014/main" id="{AB4C05A2-000C-6240-8E4B-24C87130763E}"/>
                  </a:ext>
                </a:extLst>
              </p:cNvPr>
              <p:cNvPicPr/>
              <p:nvPr/>
            </p:nvPicPr>
            <p:blipFill>
              <a:blip r:embed="rId4"/>
              <a:stretch>
                <a:fillRect/>
              </a:stretch>
            </p:blipFill>
            <p:spPr>
              <a:xfrm>
                <a:off x="4174882" y="1750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613" name="Ink 612">
                <a:extLst>
                  <a:ext uri="{FF2B5EF4-FFF2-40B4-BE49-F238E27FC236}">
                    <a16:creationId xmlns:a16="http://schemas.microsoft.com/office/drawing/2014/main" id="{5BD349A6-9C4A-E141-AEA9-71185895ACFC}"/>
                  </a:ext>
                </a:extLst>
              </p14:cNvPr>
              <p14:cNvContentPartPr/>
              <p14:nvPr/>
            </p14:nvContentPartPr>
            <p14:xfrm>
              <a:off x="3983362" y="1727716"/>
              <a:ext cx="360" cy="360"/>
            </p14:xfrm>
          </p:contentPart>
        </mc:Choice>
        <mc:Fallback xmlns="">
          <p:pic>
            <p:nvPicPr>
              <p:cNvPr id="613" name="Ink 612">
                <a:extLst>
                  <a:ext uri="{FF2B5EF4-FFF2-40B4-BE49-F238E27FC236}">
                    <a16:creationId xmlns:a16="http://schemas.microsoft.com/office/drawing/2014/main" id="{5BD349A6-9C4A-E141-AEA9-71185895ACFC}"/>
                  </a:ext>
                </a:extLst>
              </p:cNvPr>
              <p:cNvPicPr/>
              <p:nvPr/>
            </p:nvPicPr>
            <p:blipFill>
              <a:blip r:embed="rId4"/>
              <a:stretch>
                <a:fillRect/>
              </a:stretch>
            </p:blipFill>
            <p:spPr>
              <a:xfrm>
                <a:off x="3974722" y="1718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614" name="Ink 613">
                <a:extLst>
                  <a:ext uri="{FF2B5EF4-FFF2-40B4-BE49-F238E27FC236}">
                    <a16:creationId xmlns:a16="http://schemas.microsoft.com/office/drawing/2014/main" id="{69131C1F-0660-734E-A09A-4CE73934D808}"/>
                  </a:ext>
                </a:extLst>
              </p14:cNvPr>
              <p14:cNvContentPartPr/>
              <p14:nvPr/>
            </p14:nvContentPartPr>
            <p14:xfrm>
              <a:off x="4131682" y="1680196"/>
              <a:ext cx="360" cy="360"/>
            </p14:xfrm>
          </p:contentPart>
        </mc:Choice>
        <mc:Fallback xmlns="">
          <p:pic>
            <p:nvPicPr>
              <p:cNvPr id="614" name="Ink 613">
                <a:extLst>
                  <a:ext uri="{FF2B5EF4-FFF2-40B4-BE49-F238E27FC236}">
                    <a16:creationId xmlns:a16="http://schemas.microsoft.com/office/drawing/2014/main" id="{69131C1F-0660-734E-A09A-4CE73934D808}"/>
                  </a:ext>
                </a:extLst>
              </p:cNvPr>
              <p:cNvPicPr/>
              <p:nvPr/>
            </p:nvPicPr>
            <p:blipFill>
              <a:blip r:embed="rId4"/>
              <a:stretch>
                <a:fillRect/>
              </a:stretch>
            </p:blipFill>
            <p:spPr>
              <a:xfrm>
                <a:off x="4123042" y="1671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615" name="Ink 614">
                <a:extLst>
                  <a:ext uri="{FF2B5EF4-FFF2-40B4-BE49-F238E27FC236}">
                    <a16:creationId xmlns:a16="http://schemas.microsoft.com/office/drawing/2014/main" id="{2A54F2B4-7F73-F54E-8FE2-EABD6BD7C237}"/>
                  </a:ext>
                </a:extLst>
              </p14:cNvPr>
              <p14:cNvContentPartPr/>
              <p14:nvPr/>
            </p14:nvContentPartPr>
            <p14:xfrm>
              <a:off x="4349482" y="1680196"/>
              <a:ext cx="360" cy="360"/>
            </p14:xfrm>
          </p:contentPart>
        </mc:Choice>
        <mc:Fallback xmlns="">
          <p:pic>
            <p:nvPicPr>
              <p:cNvPr id="615" name="Ink 614">
                <a:extLst>
                  <a:ext uri="{FF2B5EF4-FFF2-40B4-BE49-F238E27FC236}">
                    <a16:creationId xmlns:a16="http://schemas.microsoft.com/office/drawing/2014/main" id="{2A54F2B4-7F73-F54E-8FE2-EABD6BD7C237}"/>
                  </a:ext>
                </a:extLst>
              </p:cNvPr>
              <p:cNvPicPr/>
              <p:nvPr/>
            </p:nvPicPr>
            <p:blipFill>
              <a:blip r:embed="rId4"/>
              <a:stretch>
                <a:fillRect/>
              </a:stretch>
            </p:blipFill>
            <p:spPr>
              <a:xfrm>
                <a:off x="4340842" y="1671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616" name="Ink 615">
                <a:extLst>
                  <a:ext uri="{FF2B5EF4-FFF2-40B4-BE49-F238E27FC236}">
                    <a16:creationId xmlns:a16="http://schemas.microsoft.com/office/drawing/2014/main" id="{7B137F2B-BC2C-1342-929D-EA72C9285808}"/>
                  </a:ext>
                </a:extLst>
              </p14:cNvPr>
              <p14:cNvContentPartPr/>
              <p14:nvPr/>
            </p14:nvContentPartPr>
            <p14:xfrm>
              <a:off x="4236442" y="1836076"/>
              <a:ext cx="3240" cy="360"/>
            </p14:xfrm>
          </p:contentPart>
        </mc:Choice>
        <mc:Fallback xmlns="">
          <p:pic>
            <p:nvPicPr>
              <p:cNvPr id="616" name="Ink 615">
                <a:extLst>
                  <a:ext uri="{FF2B5EF4-FFF2-40B4-BE49-F238E27FC236}">
                    <a16:creationId xmlns:a16="http://schemas.microsoft.com/office/drawing/2014/main" id="{7B137F2B-BC2C-1342-929D-EA72C9285808}"/>
                  </a:ext>
                </a:extLst>
              </p:cNvPr>
              <p:cNvPicPr/>
              <p:nvPr/>
            </p:nvPicPr>
            <p:blipFill>
              <a:blip r:embed="rId39"/>
              <a:stretch>
                <a:fillRect/>
              </a:stretch>
            </p:blipFill>
            <p:spPr>
              <a:xfrm>
                <a:off x="4227442" y="18270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617" name="Ink 616">
                <a:extLst>
                  <a:ext uri="{FF2B5EF4-FFF2-40B4-BE49-F238E27FC236}">
                    <a16:creationId xmlns:a16="http://schemas.microsoft.com/office/drawing/2014/main" id="{D8DDE5A9-AB2C-9E48-A6CA-EFE70C48C05E}"/>
                  </a:ext>
                </a:extLst>
              </p14:cNvPr>
              <p14:cNvContentPartPr/>
              <p14:nvPr/>
            </p14:nvContentPartPr>
            <p14:xfrm>
              <a:off x="4127362" y="1836076"/>
              <a:ext cx="360" cy="360"/>
            </p14:xfrm>
          </p:contentPart>
        </mc:Choice>
        <mc:Fallback xmlns="">
          <p:pic>
            <p:nvPicPr>
              <p:cNvPr id="617" name="Ink 616">
                <a:extLst>
                  <a:ext uri="{FF2B5EF4-FFF2-40B4-BE49-F238E27FC236}">
                    <a16:creationId xmlns:a16="http://schemas.microsoft.com/office/drawing/2014/main" id="{D8DDE5A9-AB2C-9E48-A6CA-EFE70C48C05E}"/>
                  </a:ext>
                </a:extLst>
              </p:cNvPr>
              <p:cNvPicPr/>
              <p:nvPr/>
            </p:nvPicPr>
            <p:blipFill>
              <a:blip r:embed="rId4"/>
              <a:stretch>
                <a:fillRect/>
              </a:stretch>
            </p:blipFill>
            <p:spPr>
              <a:xfrm>
                <a:off x="4118362" y="1827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618" name="Ink 617">
                <a:extLst>
                  <a:ext uri="{FF2B5EF4-FFF2-40B4-BE49-F238E27FC236}">
                    <a16:creationId xmlns:a16="http://schemas.microsoft.com/office/drawing/2014/main" id="{9B0C8FF1-06B1-D845-9E08-E1D2B8DEF319}"/>
                  </a:ext>
                </a:extLst>
              </p14:cNvPr>
              <p14:cNvContentPartPr/>
              <p14:nvPr/>
            </p14:nvContentPartPr>
            <p14:xfrm>
              <a:off x="7344322" y="2078716"/>
              <a:ext cx="360" cy="360"/>
            </p14:xfrm>
          </p:contentPart>
        </mc:Choice>
        <mc:Fallback xmlns="">
          <p:pic>
            <p:nvPicPr>
              <p:cNvPr id="618" name="Ink 617">
                <a:extLst>
                  <a:ext uri="{FF2B5EF4-FFF2-40B4-BE49-F238E27FC236}">
                    <a16:creationId xmlns:a16="http://schemas.microsoft.com/office/drawing/2014/main" id="{9B0C8FF1-06B1-D845-9E08-E1D2B8DEF319}"/>
                  </a:ext>
                </a:extLst>
              </p:cNvPr>
              <p:cNvPicPr/>
              <p:nvPr/>
            </p:nvPicPr>
            <p:blipFill>
              <a:blip r:embed="rId4"/>
              <a:stretch>
                <a:fillRect/>
              </a:stretch>
            </p:blipFill>
            <p:spPr>
              <a:xfrm>
                <a:off x="7335682" y="2069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619" name="Ink 618">
                <a:extLst>
                  <a:ext uri="{FF2B5EF4-FFF2-40B4-BE49-F238E27FC236}">
                    <a16:creationId xmlns:a16="http://schemas.microsoft.com/office/drawing/2014/main" id="{CF9A55BC-EAD8-B346-8F0F-A1E9CACCF91C}"/>
                  </a:ext>
                </a:extLst>
              </p14:cNvPr>
              <p14:cNvContentPartPr/>
              <p14:nvPr/>
            </p14:nvContentPartPr>
            <p14:xfrm>
              <a:off x="7228042" y="2164756"/>
              <a:ext cx="360" cy="3240"/>
            </p14:xfrm>
          </p:contentPart>
        </mc:Choice>
        <mc:Fallback xmlns="">
          <p:pic>
            <p:nvPicPr>
              <p:cNvPr id="619" name="Ink 618">
                <a:extLst>
                  <a:ext uri="{FF2B5EF4-FFF2-40B4-BE49-F238E27FC236}">
                    <a16:creationId xmlns:a16="http://schemas.microsoft.com/office/drawing/2014/main" id="{CF9A55BC-EAD8-B346-8F0F-A1E9CACCF91C}"/>
                  </a:ext>
                </a:extLst>
              </p:cNvPr>
              <p:cNvPicPr/>
              <p:nvPr/>
            </p:nvPicPr>
            <p:blipFill>
              <a:blip r:embed="rId43"/>
              <a:stretch>
                <a:fillRect/>
              </a:stretch>
            </p:blipFill>
            <p:spPr>
              <a:xfrm>
                <a:off x="7219402" y="21557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620" name="Ink 619">
                <a:extLst>
                  <a:ext uri="{FF2B5EF4-FFF2-40B4-BE49-F238E27FC236}">
                    <a16:creationId xmlns:a16="http://schemas.microsoft.com/office/drawing/2014/main" id="{1AEF3C5D-BBC6-0D45-A62A-7D9737F5E3D8}"/>
                  </a:ext>
                </a:extLst>
              </p14:cNvPr>
              <p14:cNvContentPartPr/>
              <p14:nvPr/>
            </p14:nvContentPartPr>
            <p14:xfrm>
              <a:off x="7251442" y="1973956"/>
              <a:ext cx="360" cy="360"/>
            </p14:xfrm>
          </p:contentPart>
        </mc:Choice>
        <mc:Fallback xmlns="">
          <p:pic>
            <p:nvPicPr>
              <p:cNvPr id="620" name="Ink 619">
                <a:extLst>
                  <a:ext uri="{FF2B5EF4-FFF2-40B4-BE49-F238E27FC236}">
                    <a16:creationId xmlns:a16="http://schemas.microsoft.com/office/drawing/2014/main" id="{1AEF3C5D-BBC6-0D45-A62A-7D9737F5E3D8}"/>
                  </a:ext>
                </a:extLst>
              </p:cNvPr>
              <p:cNvPicPr/>
              <p:nvPr/>
            </p:nvPicPr>
            <p:blipFill>
              <a:blip r:embed="rId4"/>
              <a:stretch>
                <a:fillRect/>
              </a:stretch>
            </p:blipFill>
            <p:spPr>
              <a:xfrm>
                <a:off x="7242802" y="1965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621" name="Ink 620">
                <a:extLst>
                  <a:ext uri="{FF2B5EF4-FFF2-40B4-BE49-F238E27FC236}">
                    <a16:creationId xmlns:a16="http://schemas.microsoft.com/office/drawing/2014/main" id="{0DB3FA21-3F80-834F-B87C-9B5F6D78B7B7}"/>
                  </a:ext>
                </a:extLst>
              </p14:cNvPr>
              <p14:cNvContentPartPr/>
              <p14:nvPr/>
            </p14:nvContentPartPr>
            <p14:xfrm>
              <a:off x="7025002" y="2013556"/>
              <a:ext cx="360" cy="360"/>
            </p14:xfrm>
          </p:contentPart>
        </mc:Choice>
        <mc:Fallback xmlns="">
          <p:pic>
            <p:nvPicPr>
              <p:cNvPr id="621" name="Ink 620">
                <a:extLst>
                  <a:ext uri="{FF2B5EF4-FFF2-40B4-BE49-F238E27FC236}">
                    <a16:creationId xmlns:a16="http://schemas.microsoft.com/office/drawing/2014/main" id="{0DB3FA21-3F80-834F-B87C-9B5F6D78B7B7}"/>
                  </a:ext>
                </a:extLst>
              </p:cNvPr>
              <p:cNvPicPr/>
              <p:nvPr/>
            </p:nvPicPr>
            <p:blipFill>
              <a:blip r:embed="rId4"/>
              <a:stretch>
                <a:fillRect/>
              </a:stretch>
            </p:blipFill>
            <p:spPr>
              <a:xfrm>
                <a:off x="7016362" y="2004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622" name="Ink 621">
                <a:extLst>
                  <a:ext uri="{FF2B5EF4-FFF2-40B4-BE49-F238E27FC236}">
                    <a16:creationId xmlns:a16="http://schemas.microsoft.com/office/drawing/2014/main" id="{8DC16CBC-CF4F-7746-B305-6D0AF85A9017}"/>
                  </a:ext>
                </a:extLst>
              </p14:cNvPr>
              <p14:cNvContentPartPr/>
              <p14:nvPr/>
            </p14:nvContentPartPr>
            <p14:xfrm>
              <a:off x="7102402" y="2458516"/>
              <a:ext cx="360" cy="360"/>
            </p14:xfrm>
          </p:contentPart>
        </mc:Choice>
        <mc:Fallback xmlns="">
          <p:pic>
            <p:nvPicPr>
              <p:cNvPr id="622" name="Ink 621">
                <a:extLst>
                  <a:ext uri="{FF2B5EF4-FFF2-40B4-BE49-F238E27FC236}">
                    <a16:creationId xmlns:a16="http://schemas.microsoft.com/office/drawing/2014/main" id="{8DC16CBC-CF4F-7746-B305-6D0AF85A9017}"/>
                  </a:ext>
                </a:extLst>
              </p:cNvPr>
              <p:cNvPicPr/>
              <p:nvPr/>
            </p:nvPicPr>
            <p:blipFill>
              <a:blip r:embed="rId4"/>
              <a:stretch>
                <a:fillRect/>
              </a:stretch>
            </p:blipFill>
            <p:spPr>
              <a:xfrm>
                <a:off x="7093402" y="2449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623" name="Ink 622">
                <a:extLst>
                  <a:ext uri="{FF2B5EF4-FFF2-40B4-BE49-F238E27FC236}">
                    <a16:creationId xmlns:a16="http://schemas.microsoft.com/office/drawing/2014/main" id="{0DD4B177-07C7-3844-8AF8-2DFF494D9C61}"/>
                  </a:ext>
                </a:extLst>
              </p14:cNvPr>
              <p14:cNvContentPartPr/>
              <p14:nvPr/>
            </p14:nvContentPartPr>
            <p14:xfrm>
              <a:off x="7377802" y="2458516"/>
              <a:ext cx="360" cy="360"/>
            </p14:xfrm>
          </p:contentPart>
        </mc:Choice>
        <mc:Fallback xmlns="">
          <p:pic>
            <p:nvPicPr>
              <p:cNvPr id="623" name="Ink 622">
                <a:extLst>
                  <a:ext uri="{FF2B5EF4-FFF2-40B4-BE49-F238E27FC236}">
                    <a16:creationId xmlns:a16="http://schemas.microsoft.com/office/drawing/2014/main" id="{0DD4B177-07C7-3844-8AF8-2DFF494D9C61}"/>
                  </a:ext>
                </a:extLst>
              </p:cNvPr>
              <p:cNvPicPr/>
              <p:nvPr/>
            </p:nvPicPr>
            <p:blipFill>
              <a:blip r:embed="rId4"/>
              <a:stretch>
                <a:fillRect/>
              </a:stretch>
            </p:blipFill>
            <p:spPr>
              <a:xfrm>
                <a:off x="7369162" y="2449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624" name="Ink 623">
                <a:extLst>
                  <a:ext uri="{FF2B5EF4-FFF2-40B4-BE49-F238E27FC236}">
                    <a16:creationId xmlns:a16="http://schemas.microsoft.com/office/drawing/2014/main" id="{4E51A5C4-4610-7D40-A151-A5D6A86E4FFC}"/>
                  </a:ext>
                </a:extLst>
              </p14:cNvPr>
              <p14:cNvContentPartPr/>
              <p14:nvPr/>
            </p14:nvContentPartPr>
            <p14:xfrm>
              <a:off x="7206082" y="2429356"/>
              <a:ext cx="360" cy="360"/>
            </p14:xfrm>
          </p:contentPart>
        </mc:Choice>
        <mc:Fallback xmlns="">
          <p:pic>
            <p:nvPicPr>
              <p:cNvPr id="624" name="Ink 623">
                <a:extLst>
                  <a:ext uri="{FF2B5EF4-FFF2-40B4-BE49-F238E27FC236}">
                    <a16:creationId xmlns:a16="http://schemas.microsoft.com/office/drawing/2014/main" id="{4E51A5C4-4610-7D40-A151-A5D6A86E4FFC}"/>
                  </a:ext>
                </a:extLst>
              </p:cNvPr>
              <p:cNvPicPr/>
              <p:nvPr/>
            </p:nvPicPr>
            <p:blipFill>
              <a:blip r:embed="rId4"/>
              <a:stretch>
                <a:fillRect/>
              </a:stretch>
            </p:blipFill>
            <p:spPr>
              <a:xfrm>
                <a:off x="7197442" y="2420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625" name="Ink 624">
                <a:extLst>
                  <a:ext uri="{FF2B5EF4-FFF2-40B4-BE49-F238E27FC236}">
                    <a16:creationId xmlns:a16="http://schemas.microsoft.com/office/drawing/2014/main" id="{EDFF7B1F-2BCD-3641-BD64-9CF75DEC80EA}"/>
                  </a:ext>
                </a:extLst>
              </p14:cNvPr>
              <p14:cNvContentPartPr/>
              <p14:nvPr/>
            </p14:nvContentPartPr>
            <p14:xfrm>
              <a:off x="7122202" y="2584876"/>
              <a:ext cx="360" cy="360"/>
            </p14:xfrm>
          </p:contentPart>
        </mc:Choice>
        <mc:Fallback xmlns="">
          <p:pic>
            <p:nvPicPr>
              <p:cNvPr id="625" name="Ink 624">
                <a:extLst>
                  <a:ext uri="{FF2B5EF4-FFF2-40B4-BE49-F238E27FC236}">
                    <a16:creationId xmlns:a16="http://schemas.microsoft.com/office/drawing/2014/main" id="{EDFF7B1F-2BCD-3641-BD64-9CF75DEC80EA}"/>
                  </a:ext>
                </a:extLst>
              </p:cNvPr>
              <p:cNvPicPr/>
              <p:nvPr/>
            </p:nvPicPr>
            <p:blipFill>
              <a:blip r:embed="rId4"/>
              <a:stretch>
                <a:fillRect/>
              </a:stretch>
            </p:blipFill>
            <p:spPr>
              <a:xfrm>
                <a:off x="7113562" y="2576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626" name="Ink 625">
                <a:extLst>
                  <a:ext uri="{FF2B5EF4-FFF2-40B4-BE49-F238E27FC236}">
                    <a16:creationId xmlns:a16="http://schemas.microsoft.com/office/drawing/2014/main" id="{1C1AA7E6-4203-2C4D-8DA0-CB6FF0A6F862}"/>
                  </a:ext>
                </a:extLst>
              </p14:cNvPr>
              <p14:cNvContentPartPr/>
              <p14:nvPr/>
            </p14:nvContentPartPr>
            <p14:xfrm>
              <a:off x="7464562" y="2335756"/>
              <a:ext cx="3240" cy="360"/>
            </p14:xfrm>
          </p:contentPart>
        </mc:Choice>
        <mc:Fallback xmlns="">
          <p:pic>
            <p:nvPicPr>
              <p:cNvPr id="626" name="Ink 625">
                <a:extLst>
                  <a:ext uri="{FF2B5EF4-FFF2-40B4-BE49-F238E27FC236}">
                    <a16:creationId xmlns:a16="http://schemas.microsoft.com/office/drawing/2014/main" id="{1C1AA7E6-4203-2C4D-8DA0-CB6FF0A6F862}"/>
                  </a:ext>
                </a:extLst>
              </p:cNvPr>
              <p:cNvPicPr/>
              <p:nvPr/>
            </p:nvPicPr>
            <p:blipFill>
              <a:blip r:embed="rId39"/>
              <a:stretch>
                <a:fillRect/>
              </a:stretch>
            </p:blipFill>
            <p:spPr>
              <a:xfrm>
                <a:off x="7455562" y="23271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627" name="Ink 626">
                <a:extLst>
                  <a:ext uri="{FF2B5EF4-FFF2-40B4-BE49-F238E27FC236}">
                    <a16:creationId xmlns:a16="http://schemas.microsoft.com/office/drawing/2014/main" id="{CA4E4B35-8600-A748-9225-2236FEF0D45D}"/>
                  </a:ext>
                </a:extLst>
              </p14:cNvPr>
              <p14:cNvContentPartPr/>
              <p14:nvPr/>
            </p14:nvContentPartPr>
            <p14:xfrm>
              <a:off x="7467442" y="2620876"/>
              <a:ext cx="360" cy="360"/>
            </p14:xfrm>
          </p:contentPart>
        </mc:Choice>
        <mc:Fallback xmlns="">
          <p:pic>
            <p:nvPicPr>
              <p:cNvPr id="627" name="Ink 626">
                <a:extLst>
                  <a:ext uri="{FF2B5EF4-FFF2-40B4-BE49-F238E27FC236}">
                    <a16:creationId xmlns:a16="http://schemas.microsoft.com/office/drawing/2014/main" id="{CA4E4B35-8600-A748-9225-2236FEF0D45D}"/>
                  </a:ext>
                </a:extLst>
              </p:cNvPr>
              <p:cNvPicPr/>
              <p:nvPr/>
            </p:nvPicPr>
            <p:blipFill>
              <a:blip r:embed="rId4"/>
              <a:stretch>
                <a:fillRect/>
              </a:stretch>
            </p:blipFill>
            <p:spPr>
              <a:xfrm>
                <a:off x="7458442" y="261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628" name="Ink 627">
                <a:extLst>
                  <a:ext uri="{FF2B5EF4-FFF2-40B4-BE49-F238E27FC236}">
                    <a16:creationId xmlns:a16="http://schemas.microsoft.com/office/drawing/2014/main" id="{CB2C6E45-5E96-A540-B97F-EFD1AD496AC3}"/>
                  </a:ext>
                </a:extLst>
              </p14:cNvPr>
              <p14:cNvContentPartPr/>
              <p14:nvPr/>
            </p14:nvContentPartPr>
            <p14:xfrm>
              <a:off x="6149122" y="2937316"/>
              <a:ext cx="360" cy="360"/>
            </p14:xfrm>
          </p:contentPart>
        </mc:Choice>
        <mc:Fallback xmlns="">
          <p:pic>
            <p:nvPicPr>
              <p:cNvPr id="628" name="Ink 627">
                <a:extLst>
                  <a:ext uri="{FF2B5EF4-FFF2-40B4-BE49-F238E27FC236}">
                    <a16:creationId xmlns:a16="http://schemas.microsoft.com/office/drawing/2014/main" id="{CB2C6E45-5E96-A540-B97F-EFD1AD496AC3}"/>
                  </a:ext>
                </a:extLst>
              </p:cNvPr>
              <p:cNvPicPr/>
              <p:nvPr/>
            </p:nvPicPr>
            <p:blipFill>
              <a:blip r:embed="rId4"/>
              <a:stretch>
                <a:fillRect/>
              </a:stretch>
            </p:blipFill>
            <p:spPr>
              <a:xfrm>
                <a:off x="6140122" y="2928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629" name="Ink 628">
                <a:extLst>
                  <a:ext uri="{FF2B5EF4-FFF2-40B4-BE49-F238E27FC236}">
                    <a16:creationId xmlns:a16="http://schemas.microsoft.com/office/drawing/2014/main" id="{0E7CA6C9-90B1-D24D-9E18-253398AA984A}"/>
                  </a:ext>
                </a:extLst>
              </p14:cNvPr>
              <p14:cNvContentPartPr/>
              <p14:nvPr/>
            </p14:nvContentPartPr>
            <p14:xfrm>
              <a:off x="6149122" y="2758036"/>
              <a:ext cx="360" cy="360"/>
            </p14:xfrm>
          </p:contentPart>
        </mc:Choice>
        <mc:Fallback xmlns="">
          <p:pic>
            <p:nvPicPr>
              <p:cNvPr id="629" name="Ink 628">
                <a:extLst>
                  <a:ext uri="{FF2B5EF4-FFF2-40B4-BE49-F238E27FC236}">
                    <a16:creationId xmlns:a16="http://schemas.microsoft.com/office/drawing/2014/main" id="{0E7CA6C9-90B1-D24D-9E18-253398AA984A}"/>
                  </a:ext>
                </a:extLst>
              </p:cNvPr>
              <p:cNvPicPr/>
              <p:nvPr/>
            </p:nvPicPr>
            <p:blipFill>
              <a:blip r:embed="rId4"/>
              <a:stretch>
                <a:fillRect/>
              </a:stretch>
            </p:blipFill>
            <p:spPr>
              <a:xfrm>
                <a:off x="6140122" y="2749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630" name="Ink 629">
                <a:extLst>
                  <a:ext uri="{FF2B5EF4-FFF2-40B4-BE49-F238E27FC236}">
                    <a16:creationId xmlns:a16="http://schemas.microsoft.com/office/drawing/2014/main" id="{CEFDA4AE-98C4-CD45-807A-19A365967225}"/>
                  </a:ext>
                </a:extLst>
              </p14:cNvPr>
              <p14:cNvContentPartPr/>
              <p14:nvPr/>
            </p14:nvContentPartPr>
            <p14:xfrm>
              <a:off x="6045802" y="2850916"/>
              <a:ext cx="360" cy="360"/>
            </p14:xfrm>
          </p:contentPart>
        </mc:Choice>
        <mc:Fallback xmlns="">
          <p:pic>
            <p:nvPicPr>
              <p:cNvPr id="630" name="Ink 629">
                <a:extLst>
                  <a:ext uri="{FF2B5EF4-FFF2-40B4-BE49-F238E27FC236}">
                    <a16:creationId xmlns:a16="http://schemas.microsoft.com/office/drawing/2014/main" id="{CEFDA4AE-98C4-CD45-807A-19A365967225}"/>
                  </a:ext>
                </a:extLst>
              </p:cNvPr>
              <p:cNvPicPr/>
              <p:nvPr/>
            </p:nvPicPr>
            <p:blipFill>
              <a:blip r:embed="rId4"/>
              <a:stretch>
                <a:fillRect/>
              </a:stretch>
            </p:blipFill>
            <p:spPr>
              <a:xfrm>
                <a:off x="6036802" y="2841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631" name="Ink 630">
                <a:extLst>
                  <a:ext uri="{FF2B5EF4-FFF2-40B4-BE49-F238E27FC236}">
                    <a16:creationId xmlns:a16="http://schemas.microsoft.com/office/drawing/2014/main" id="{97DD4282-3E01-504A-BEBD-317ED9B9AA9C}"/>
                  </a:ext>
                </a:extLst>
              </p14:cNvPr>
              <p14:cNvContentPartPr/>
              <p14:nvPr/>
            </p14:nvContentPartPr>
            <p14:xfrm>
              <a:off x="5873722" y="2854516"/>
              <a:ext cx="360" cy="360"/>
            </p14:xfrm>
          </p:contentPart>
        </mc:Choice>
        <mc:Fallback xmlns="">
          <p:pic>
            <p:nvPicPr>
              <p:cNvPr id="631" name="Ink 630">
                <a:extLst>
                  <a:ext uri="{FF2B5EF4-FFF2-40B4-BE49-F238E27FC236}">
                    <a16:creationId xmlns:a16="http://schemas.microsoft.com/office/drawing/2014/main" id="{97DD4282-3E01-504A-BEBD-317ED9B9AA9C}"/>
                  </a:ext>
                </a:extLst>
              </p:cNvPr>
              <p:cNvPicPr/>
              <p:nvPr/>
            </p:nvPicPr>
            <p:blipFill>
              <a:blip r:embed="rId4"/>
              <a:stretch>
                <a:fillRect/>
              </a:stretch>
            </p:blipFill>
            <p:spPr>
              <a:xfrm>
                <a:off x="5864722" y="2845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632" name="Ink 631">
                <a:extLst>
                  <a:ext uri="{FF2B5EF4-FFF2-40B4-BE49-F238E27FC236}">
                    <a16:creationId xmlns:a16="http://schemas.microsoft.com/office/drawing/2014/main" id="{F5CF0467-3216-7C4E-B748-27D3899F33EB}"/>
                  </a:ext>
                </a:extLst>
              </p14:cNvPr>
              <p14:cNvContentPartPr/>
              <p14:nvPr/>
            </p14:nvContentPartPr>
            <p14:xfrm>
              <a:off x="5873722" y="2780716"/>
              <a:ext cx="360" cy="360"/>
            </p14:xfrm>
          </p:contentPart>
        </mc:Choice>
        <mc:Fallback xmlns="">
          <p:pic>
            <p:nvPicPr>
              <p:cNvPr id="632" name="Ink 631">
                <a:extLst>
                  <a:ext uri="{FF2B5EF4-FFF2-40B4-BE49-F238E27FC236}">
                    <a16:creationId xmlns:a16="http://schemas.microsoft.com/office/drawing/2014/main" id="{F5CF0467-3216-7C4E-B748-27D3899F33EB}"/>
                  </a:ext>
                </a:extLst>
              </p:cNvPr>
              <p:cNvPicPr/>
              <p:nvPr/>
            </p:nvPicPr>
            <p:blipFill>
              <a:blip r:embed="rId4"/>
              <a:stretch>
                <a:fillRect/>
              </a:stretch>
            </p:blipFill>
            <p:spPr>
              <a:xfrm>
                <a:off x="5864722" y="2772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633" name="Ink 632">
                <a:extLst>
                  <a:ext uri="{FF2B5EF4-FFF2-40B4-BE49-F238E27FC236}">
                    <a16:creationId xmlns:a16="http://schemas.microsoft.com/office/drawing/2014/main" id="{30CC31FE-2D87-074D-A573-60140B8CFEC0}"/>
                  </a:ext>
                </a:extLst>
              </p14:cNvPr>
              <p14:cNvContentPartPr/>
              <p14:nvPr/>
            </p14:nvContentPartPr>
            <p14:xfrm>
              <a:off x="5892442" y="3180316"/>
              <a:ext cx="360" cy="360"/>
            </p14:xfrm>
          </p:contentPart>
        </mc:Choice>
        <mc:Fallback xmlns="">
          <p:pic>
            <p:nvPicPr>
              <p:cNvPr id="633" name="Ink 632">
                <a:extLst>
                  <a:ext uri="{FF2B5EF4-FFF2-40B4-BE49-F238E27FC236}">
                    <a16:creationId xmlns:a16="http://schemas.microsoft.com/office/drawing/2014/main" id="{30CC31FE-2D87-074D-A573-60140B8CFEC0}"/>
                  </a:ext>
                </a:extLst>
              </p:cNvPr>
              <p:cNvPicPr/>
              <p:nvPr/>
            </p:nvPicPr>
            <p:blipFill>
              <a:blip r:embed="rId4"/>
              <a:stretch>
                <a:fillRect/>
              </a:stretch>
            </p:blipFill>
            <p:spPr>
              <a:xfrm>
                <a:off x="5883802" y="3171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634" name="Ink 633">
                <a:extLst>
                  <a:ext uri="{FF2B5EF4-FFF2-40B4-BE49-F238E27FC236}">
                    <a16:creationId xmlns:a16="http://schemas.microsoft.com/office/drawing/2014/main" id="{D640CC8F-B051-504B-8F01-B10AB8F57380}"/>
                  </a:ext>
                </a:extLst>
              </p14:cNvPr>
              <p14:cNvContentPartPr/>
              <p14:nvPr/>
            </p14:nvContentPartPr>
            <p14:xfrm>
              <a:off x="6083602" y="3160156"/>
              <a:ext cx="360" cy="360"/>
            </p14:xfrm>
          </p:contentPart>
        </mc:Choice>
        <mc:Fallback xmlns="">
          <p:pic>
            <p:nvPicPr>
              <p:cNvPr id="634" name="Ink 633">
                <a:extLst>
                  <a:ext uri="{FF2B5EF4-FFF2-40B4-BE49-F238E27FC236}">
                    <a16:creationId xmlns:a16="http://schemas.microsoft.com/office/drawing/2014/main" id="{D640CC8F-B051-504B-8F01-B10AB8F57380}"/>
                  </a:ext>
                </a:extLst>
              </p:cNvPr>
              <p:cNvPicPr/>
              <p:nvPr/>
            </p:nvPicPr>
            <p:blipFill>
              <a:blip r:embed="rId4"/>
              <a:stretch>
                <a:fillRect/>
              </a:stretch>
            </p:blipFill>
            <p:spPr>
              <a:xfrm>
                <a:off x="6074602" y="3151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635" name="Ink 634">
                <a:extLst>
                  <a:ext uri="{FF2B5EF4-FFF2-40B4-BE49-F238E27FC236}">
                    <a16:creationId xmlns:a16="http://schemas.microsoft.com/office/drawing/2014/main" id="{728ECD13-25E4-F746-8D5F-7C06BD08BDBF}"/>
                  </a:ext>
                </a:extLst>
              </p14:cNvPr>
              <p14:cNvContentPartPr/>
              <p14:nvPr/>
            </p14:nvContentPartPr>
            <p14:xfrm>
              <a:off x="6171082" y="3292996"/>
              <a:ext cx="360" cy="360"/>
            </p14:xfrm>
          </p:contentPart>
        </mc:Choice>
        <mc:Fallback xmlns="">
          <p:pic>
            <p:nvPicPr>
              <p:cNvPr id="635" name="Ink 634">
                <a:extLst>
                  <a:ext uri="{FF2B5EF4-FFF2-40B4-BE49-F238E27FC236}">
                    <a16:creationId xmlns:a16="http://schemas.microsoft.com/office/drawing/2014/main" id="{728ECD13-25E4-F746-8D5F-7C06BD08BDBF}"/>
                  </a:ext>
                </a:extLst>
              </p:cNvPr>
              <p:cNvPicPr/>
              <p:nvPr/>
            </p:nvPicPr>
            <p:blipFill>
              <a:blip r:embed="rId4"/>
              <a:stretch>
                <a:fillRect/>
              </a:stretch>
            </p:blipFill>
            <p:spPr>
              <a:xfrm>
                <a:off x="6162442" y="3284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636" name="Ink 635">
                <a:extLst>
                  <a:ext uri="{FF2B5EF4-FFF2-40B4-BE49-F238E27FC236}">
                    <a16:creationId xmlns:a16="http://schemas.microsoft.com/office/drawing/2014/main" id="{5A6DB3CD-2EE3-794C-9BC9-3D54177849AC}"/>
                  </a:ext>
                </a:extLst>
              </p14:cNvPr>
              <p14:cNvContentPartPr/>
              <p14:nvPr/>
            </p14:nvContentPartPr>
            <p14:xfrm>
              <a:off x="6186562" y="3082036"/>
              <a:ext cx="3240" cy="360"/>
            </p14:xfrm>
          </p:contentPart>
        </mc:Choice>
        <mc:Fallback xmlns="">
          <p:pic>
            <p:nvPicPr>
              <p:cNvPr id="636" name="Ink 635">
                <a:extLst>
                  <a:ext uri="{FF2B5EF4-FFF2-40B4-BE49-F238E27FC236}">
                    <a16:creationId xmlns:a16="http://schemas.microsoft.com/office/drawing/2014/main" id="{5A6DB3CD-2EE3-794C-9BC9-3D54177849AC}"/>
                  </a:ext>
                </a:extLst>
              </p:cNvPr>
              <p:cNvPicPr/>
              <p:nvPr/>
            </p:nvPicPr>
            <p:blipFill>
              <a:blip r:embed="rId39"/>
              <a:stretch>
                <a:fillRect/>
              </a:stretch>
            </p:blipFill>
            <p:spPr>
              <a:xfrm>
                <a:off x="6177562" y="30733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637" name="Ink 636">
                <a:extLst>
                  <a:ext uri="{FF2B5EF4-FFF2-40B4-BE49-F238E27FC236}">
                    <a16:creationId xmlns:a16="http://schemas.microsoft.com/office/drawing/2014/main" id="{A7B33311-1A75-2944-B066-E236DABC6595}"/>
                  </a:ext>
                </a:extLst>
              </p14:cNvPr>
              <p14:cNvContentPartPr/>
              <p14:nvPr/>
            </p14:nvContentPartPr>
            <p14:xfrm>
              <a:off x="5788762" y="3323596"/>
              <a:ext cx="360" cy="360"/>
            </p14:xfrm>
          </p:contentPart>
        </mc:Choice>
        <mc:Fallback xmlns="">
          <p:pic>
            <p:nvPicPr>
              <p:cNvPr id="637" name="Ink 636">
                <a:extLst>
                  <a:ext uri="{FF2B5EF4-FFF2-40B4-BE49-F238E27FC236}">
                    <a16:creationId xmlns:a16="http://schemas.microsoft.com/office/drawing/2014/main" id="{A7B33311-1A75-2944-B066-E236DABC6595}"/>
                  </a:ext>
                </a:extLst>
              </p:cNvPr>
              <p:cNvPicPr/>
              <p:nvPr/>
            </p:nvPicPr>
            <p:blipFill>
              <a:blip r:embed="rId4"/>
              <a:stretch>
                <a:fillRect/>
              </a:stretch>
            </p:blipFill>
            <p:spPr>
              <a:xfrm>
                <a:off x="5780122" y="331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638" name="Ink 637">
                <a:extLst>
                  <a:ext uri="{FF2B5EF4-FFF2-40B4-BE49-F238E27FC236}">
                    <a16:creationId xmlns:a16="http://schemas.microsoft.com/office/drawing/2014/main" id="{791B8180-2685-574C-BDD0-ACA689DA8487}"/>
                  </a:ext>
                </a:extLst>
              </p14:cNvPr>
              <p14:cNvContentPartPr/>
              <p14:nvPr/>
            </p14:nvContentPartPr>
            <p14:xfrm>
              <a:off x="5495722" y="3645796"/>
              <a:ext cx="3240" cy="360"/>
            </p14:xfrm>
          </p:contentPart>
        </mc:Choice>
        <mc:Fallback xmlns="">
          <p:pic>
            <p:nvPicPr>
              <p:cNvPr id="638" name="Ink 637">
                <a:extLst>
                  <a:ext uri="{FF2B5EF4-FFF2-40B4-BE49-F238E27FC236}">
                    <a16:creationId xmlns:a16="http://schemas.microsoft.com/office/drawing/2014/main" id="{791B8180-2685-574C-BDD0-ACA689DA8487}"/>
                  </a:ext>
                </a:extLst>
              </p:cNvPr>
              <p:cNvPicPr/>
              <p:nvPr/>
            </p:nvPicPr>
            <p:blipFill>
              <a:blip r:embed="rId39"/>
              <a:stretch>
                <a:fillRect/>
              </a:stretch>
            </p:blipFill>
            <p:spPr>
              <a:xfrm>
                <a:off x="5487082" y="363679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639" name="Ink 638">
                <a:extLst>
                  <a:ext uri="{FF2B5EF4-FFF2-40B4-BE49-F238E27FC236}">
                    <a16:creationId xmlns:a16="http://schemas.microsoft.com/office/drawing/2014/main" id="{9B73252C-3240-DE4D-A641-2156B5DF35C7}"/>
                  </a:ext>
                </a:extLst>
              </p14:cNvPr>
              <p14:cNvContentPartPr/>
              <p14:nvPr/>
            </p14:nvContentPartPr>
            <p14:xfrm>
              <a:off x="5498602" y="3500356"/>
              <a:ext cx="360" cy="360"/>
            </p14:xfrm>
          </p:contentPart>
        </mc:Choice>
        <mc:Fallback xmlns="">
          <p:pic>
            <p:nvPicPr>
              <p:cNvPr id="639" name="Ink 638">
                <a:extLst>
                  <a:ext uri="{FF2B5EF4-FFF2-40B4-BE49-F238E27FC236}">
                    <a16:creationId xmlns:a16="http://schemas.microsoft.com/office/drawing/2014/main" id="{9B73252C-3240-DE4D-A641-2156B5DF35C7}"/>
                  </a:ext>
                </a:extLst>
              </p:cNvPr>
              <p:cNvPicPr/>
              <p:nvPr/>
            </p:nvPicPr>
            <p:blipFill>
              <a:blip r:embed="rId4"/>
              <a:stretch>
                <a:fillRect/>
              </a:stretch>
            </p:blipFill>
            <p:spPr>
              <a:xfrm>
                <a:off x="5489962" y="3491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640" name="Ink 639">
                <a:extLst>
                  <a:ext uri="{FF2B5EF4-FFF2-40B4-BE49-F238E27FC236}">
                    <a16:creationId xmlns:a16="http://schemas.microsoft.com/office/drawing/2014/main" id="{9A092445-5AE9-CA4D-8628-0171AC045DC6}"/>
                  </a:ext>
                </a:extLst>
              </p14:cNvPr>
              <p14:cNvContentPartPr/>
              <p14:nvPr/>
            </p14:nvContentPartPr>
            <p14:xfrm>
              <a:off x="5278642" y="3500356"/>
              <a:ext cx="360" cy="360"/>
            </p14:xfrm>
          </p:contentPart>
        </mc:Choice>
        <mc:Fallback xmlns="">
          <p:pic>
            <p:nvPicPr>
              <p:cNvPr id="640" name="Ink 639">
                <a:extLst>
                  <a:ext uri="{FF2B5EF4-FFF2-40B4-BE49-F238E27FC236}">
                    <a16:creationId xmlns:a16="http://schemas.microsoft.com/office/drawing/2014/main" id="{9A092445-5AE9-CA4D-8628-0171AC045DC6}"/>
                  </a:ext>
                </a:extLst>
              </p:cNvPr>
              <p:cNvPicPr/>
              <p:nvPr/>
            </p:nvPicPr>
            <p:blipFill>
              <a:blip r:embed="rId4"/>
              <a:stretch>
                <a:fillRect/>
              </a:stretch>
            </p:blipFill>
            <p:spPr>
              <a:xfrm>
                <a:off x="5269642" y="3491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641" name="Ink 640">
                <a:extLst>
                  <a:ext uri="{FF2B5EF4-FFF2-40B4-BE49-F238E27FC236}">
                    <a16:creationId xmlns:a16="http://schemas.microsoft.com/office/drawing/2014/main" id="{7D092150-C1C8-DD48-8EE7-A622923513B9}"/>
                  </a:ext>
                </a:extLst>
              </p14:cNvPr>
              <p14:cNvContentPartPr/>
              <p14:nvPr/>
            </p14:nvContentPartPr>
            <p14:xfrm>
              <a:off x="5270002" y="3619876"/>
              <a:ext cx="360" cy="360"/>
            </p14:xfrm>
          </p:contentPart>
        </mc:Choice>
        <mc:Fallback xmlns="">
          <p:pic>
            <p:nvPicPr>
              <p:cNvPr id="641" name="Ink 640">
                <a:extLst>
                  <a:ext uri="{FF2B5EF4-FFF2-40B4-BE49-F238E27FC236}">
                    <a16:creationId xmlns:a16="http://schemas.microsoft.com/office/drawing/2014/main" id="{7D092150-C1C8-DD48-8EE7-A622923513B9}"/>
                  </a:ext>
                </a:extLst>
              </p:cNvPr>
              <p:cNvPicPr/>
              <p:nvPr/>
            </p:nvPicPr>
            <p:blipFill>
              <a:blip r:embed="rId4"/>
              <a:stretch>
                <a:fillRect/>
              </a:stretch>
            </p:blipFill>
            <p:spPr>
              <a:xfrm>
                <a:off x="5261002" y="3610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642" name="Ink 641">
                <a:extLst>
                  <a:ext uri="{FF2B5EF4-FFF2-40B4-BE49-F238E27FC236}">
                    <a16:creationId xmlns:a16="http://schemas.microsoft.com/office/drawing/2014/main" id="{B067C874-88C5-CB4D-8B1C-875123264A42}"/>
                  </a:ext>
                </a:extLst>
              </p14:cNvPr>
              <p14:cNvContentPartPr/>
              <p14:nvPr/>
            </p14:nvContentPartPr>
            <p14:xfrm>
              <a:off x="5217082" y="3512596"/>
              <a:ext cx="360" cy="360"/>
            </p14:xfrm>
          </p:contentPart>
        </mc:Choice>
        <mc:Fallback xmlns="">
          <p:pic>
            <p:nvPicPr>
              <p:cNvPr id="642" name="Ink 641">
                <a:extLst>
                  <a:ext uri="{FF2B5EF4-FFF2-40B4-BE49-F238E27FC236}">
                    <a16:creationId xmlns:a16="http://schemas.microsoft.com/office/drawing/2014/main" id="{B067C874-88C5-CB4D-8B1C-875123264A42}"/>
                  </a:ext>
                </a:extLst>
              </p:cNvPr>
              <p:cNvPicPr/>
              <p:nvPr/>
            </p:nvPicPr>
            <p:blipFill>
              <a:blip r:embed="rId4"/>
              <a:stretch>
                <a:fillRect/>
              </a:stretch>
            </p:blipFill>
            <p:spPr>
              <a:xfrm>
                <a:off x="5208082" y="3503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643" name="Ink 642">
                <a:extLst>
                  <a:ext uri="{FF2B5EF4-FFF2-40B4-BE49-F238E27FC236}">
                    <a16:creationId xmlns:a16="http://schemas.microsoft.com/office/drawing/2014/main" id="{430C7E13-5526-4B40-8BB1-1367A63EC21E}"/>
                  </a:ext>
                </a:extLst>
              </p14:cNvPr>
              <p14:cNvContentPartPr/>
              <p14:nvPr/>
            </p14:nvContentPartPr>
            <p14:xfrm>
              <a:off x="5389522" y="3678916"/>
              <a:ext cx="360" cy="360"/>
            </p14:xfrm>
          </p:contentPart>
        </mc:Choice>
        <mc:Fallback xmlns="">
          <p:pic>
            <p:nvPicPr>
              <p:cNvPr id="643" name="Ink 642">
                <a:extLst>
                  <a:ext uri="{FF2B5EF4-FFF2-40B4-BE49-F238E27FC236}">
                    <a16:creationId xmlns:a16="http://schemas.microsoft.com/office/drawing/2014/main" id="{430C7E13-5526-4B40-8BB1-1367A63EC21E}"/>
                  </a:ext>
                </a:extLst>
              </p:cNvPr>
              <p:cNvPicPr/>
              <p:nvPr/>
            </p:nvPicPr>
            <p:blipFill>
              <a:blip r:embed="rId4"/>
              <a:stretch>
                <a:fillRect/>
              </a:stretch>
            </p:blipFill>
            <p:spPr>
              <a:xfrm>
                <a:off x="5380522" y="3669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644" name="Ink 643">
                <a:extLst>
                  <a:ext uri="{FF2B5EF4-FFF2-40B4-BE49-F238E27FC236}">
                    <a16:creationId xmlns:a16="http://schemas.microsoft.com/office/drawing/2014/main" id="{1AE307F1-1B86-0345-AF45-5F853BFC9493}"/>
                  </a:ext>
                </a:extLst>
              </p14:cNvPr>
              <p14:cNvContentPartPr/>
              <p14:nvPr/>
            </p14:nvContentPartPr>
            <p14:xfrm>
              <a:off x="5246962" y="3921556"/>
              <a:ext cx="360" cy="360"/>
            </p14:xfrm>
          </p:contentPart>
        </mc:Choice>
        <mc:Fallback xmlns="">
          <p:pic>
            <p:nvPicPr>
              <p:cNvPr id="644" name="Ink 643">
                <a:extLst>
                  <a:ext uri="{FF2B5EF4-FFF2-40B4-BE49-F238E27FC236}">
                    <a16:creationId xmlns:a16="http://schemas.microsoft.com/office/drawing/2014/main" id="{1AE307F1-1B86-0345-AF45-5F853BFC9493}"/>
                  </a:ext>
                </a:extLst>
              </p:cNvPr>
              <p:cNvPicPr/>
              <p:nvPr/>
            </p:nvPicPr>
            <p:blipFill>
              <a:blip r:embed="rId4"/>
              <a:stretch>
                <a:fillRect/>
              </a:stretch>
            </p:blipFill>
            <p:spPr>
              <a:xfrm>
                <a:off x="5238322" y="3912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645" name="Ink 644">
                <a:extLst>
                  <a:ext uri="{FF2B5EF4-FFF2-40B4-BE49-F238E27FC236}">
                    <a16:creationId xmlns:a16="http://schemas.microsoft.com/office/drawing/2014/main" id="{B5E94E6E-7E23-1641-A446-2DB55D19E080}"/>
                  </a:ext>
                </a:extLst>
              </p14:cNvPr>
              <p14:cNvContentPartPr/>
              <p14:nvPr/>
            </p14:nvContentPartPr>
            <p14:xfrm>
              <a:off x="5465842" y="3921556"/>
              <a:ext cx="360" cy="360"/>
            </p14:xfrm>
          </p:contentPart>
        </mc:Choice>
        <mc:Fallback xmlns="">
          <p:pic>
            <p:nvPicPr>
              <p:cNvPr id="645" name="Ink 644">
                <a:extLst>
                  <a:ext uri="{FF2B5EF4-FFF2-40B4-BE49-F238E27FC236}">
                    <a16:creationId xmlns:a16="http://schemas.microsoft.com/office/drawing/2014/main" id="{B5E94E6E-7E23-1641-A446-2DB55D19E080}"/>
                  </a:ext>
                </a:extLst>
              </p:cNvPr>
              <p:cNvPicPr/>
              <p:nvPr/>
            </p:nvPicPr>
            <p:blipFill>
              <a:blip r:embed="rId4"/>
              <a:stretch>
                <a:fillRect/>
              </a:stretch>
            </p:blipFill>
            <p:spPr>
              <a:xfrm>
                <a:off x="5457202" y="3912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646" name="Ink 645">
                <a:extLst>
                  <a:ext uri="{FF2B5EF4-FFF2-40B4-BE49-F238E27FC236}">
                    <a16:creationId xmlns:a16="http://schemas.microsoft.com/office/drawing/2014/main" id="{9F10B4D7-BA35-CB48-A57F-D3CA933CCBF2}"/>
                  </a:ext>
                </a:extLst>
              </p14:cNvPr>
              <p14:cNvContentPartPr/>
              <p14:nvPr/>
            </p14:nvContentPartPr>
            <p14:xfrm>
              <a:off x="5568802" y="4016596"/>
              <a:ext cx="360" cy="360"/>
            </p14:xfrm>
          </p:contentPart>
        </mc:Choice>
        <mc:Fallback xmlns="">
          <p:pic>
            <p:nvPicPr>
              <p:cNvPr id="646" name="Ink 645">
                <a:extLst>
                  <a:ext uri="{FF2B5EF4-FFF2-40B4-BE49-F238E27FC236}">
                    <a16:creationId xmlns:a16="http://schemas.microsoft.com/office/drawing/2014/main" id="{9F10B4D7-BA35-CB48-A57F-D3CA933CCBF2}"/>
                  </a:ext>
                </a:extLst>
              </p:cNvPr>
              <p:cNvPicPr/>
              <p:nvPr/>
            </p:nvPicPr>
            <p:blipFill>
              <a:blip r:embed="rId4"/>
              <a:stretch>
                <a:fillRect/>
              </a:stretch>
            </p:blipFill>
            <p:spPr>
              <a:xfrm>
                <a:off x="5560162" y="4007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647" name="Ink 646">
                <a:extLst>
                  <a:ext uri="{FF2B5EF4-FFF2-40B4-BE49-F238E27FC236}">
                    <a16:creationId xmlns:a16="http://schemas.microsoft.com/office/drawing/2014/main" id="{B8AE87DD-7F5A-014F-842E-48591BE14563}"/>
                  </a:ext>
                </a:extLst>
              </p14:cNvPr>
              <p14:cNvContentPartPr/>
              <p14:nvPr/>
            </p14:nvContentPartPr>
            <p14:xfrm>
              <a:off x="5603002" y="3838036"/>
              <a:ext cx="360" cy="360"/>
            </p14:xfrm>
          </p:contentPart>
        </mc:Choice>
        <mc:Fallback xmlns="">
          <p:pic>
            <p:nvPicPr>
              <p:cNvPr id="647" name="Ink 646">
                <a:extLst>
                  <a:ext uri="{FF2B5EF4-FFF2-40B4-BE49-F238E27FC236}">
                    <a16:creationId xmlns:a16="http://schemas.microsoft.com/office/drawing/2014/main" id="{B8AE87DD-7F5A-014F-842E-48591BE14563}"/>
                  </a:ext>
                </a:extLst>
              </p:cNvPr>
              <p:cNvPicPr/>
              <p:nvPr/>
            </p:nvPicPr>
            <p:blipFill>
              <a:blip r:embed="rId4"/>
              <a:stretch>
                <a:fillRect/>
              </a:stretch>
            </p:blipFill>
            <p:spPr>
              <a:xfrm>
                <a:off x="5594002" y="3829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648" name="Ink 647">
                <a:extLst>
                  <a:ext uri="{FF2B5EF4-FFF2-40B4-BE49-F238E27FC236}">
                    <a16:creationId xmlns:a16="http://schemas.microsoft.com/office/drawing/2014/main" id="{8CA7351D-11F1-1142-98C3-C21162862FEF}"/>
                  </a:ext>
                </a:extLst>
              </p14:cNvPr>
              <p14:cNvContentPartPr/>
              <p14:nvPr/>
            </p14:nvContentPartPr>
            <p14:xfrm>
              <a:off x="5233642" y="4060876"/>
              <a:ext cx="360" cy="360"/>
            </p14:xfrm>
          </p:contentPart>
        </mc:Choice>
        <mc:Fallback xmlns="">
          <p:pic>
            <p:nvPicPr>
              <p:cNvPr id="648" name="Ink 647">
                <a:extLst>
                  <a:ext uri="{FF2B5EF4-FFF2-40B4-BE49-F238E27FC236}">
                    <a16:creationId xmlns:a16="http://schemas.microsoft.com/office/drawing/2014/main" id="{8CA7351D-11F1-1142-98C3-C21162862FEF}"/>
                  </a:ext>
                </a:extLst>
              </p:cNvPr>
              <p:cNvPicPr/>
              <p:nvPr/>
            </p:nvPicPr>
            <p:blipFill>
              <a:blip r:embed="rId4"/>
              <a:stretch>
                <a:fillRect/>
              </a:stretch>
            </p:blipFill>
            <p:spPr>
              <a:xfrm>
                <a:off x="5224642" y="405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649" name="Ink 648">
                <a:extLst>
                  <a:ext uri="{FF2B5EF4-FFF2-40B4-BE49-F238E27FC236}">
                    <a16:creationId xmlns:a16="http://schemas.microsoft.com/office/drawing/2014/main" id="{8B1D84AB-67FD-0C41-BAFF-E77391FA8962}"/>
                  </a:ext>
                </a:extLst>
              </p14:cNvPr>
              <p14:cNvContentPartPr/>
              <p14:nvPr/>
            </p14:nvContentPartPr>
            <p14:xfrm>
              <a:off x="5345962" y="3830476"/>
              <a:ext cx="360" cy="360"/>
            </p14:xfrm>
          </p:contentPart>
        </mc:Choice>
        <mc:Fallback xmlns="">
          <p:pic>
            <p:nvPicPr>
              <p:cNvPr id="649" name="Ink 648">
                <a:extLst>
                  <a:ext uri="{FF2B5EF4-FFF2-40B4-BE49-F238E27FC236}">
                    <a16:creationId xmlns:a16="http://schemas.microsoft.com/office/drawing/2014/main" id="{8B1D84AB-67FD-0C41-BAFF-E77391FA8962}"/>
                  </a:ext>
                </a:extLst>
              </p:cNvPr>
              <p:cNvPicPr/>
              <p:nvPr/>
            </p:nvPicPr>
            <p:blipFill>
              <a:blip r:embed="rId4"/>
              <a:stretch>
                <a:fillRect/>
              </a:stretch>
            </p:blipFill>
            <p:spPr>
              <a:xfrm>
                <a:off x="5337322" y="3821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650" name="Ink 649">
                <a:extLst>
                  <a:ext uri="{FF2B5EF4-FFF2-40B4-BE49-F238E27FC236}">
                    <a16:creationId xmlns:a16="http://schemas.microsoft.com/office/drawing/2014/main" id="{443704DC-C0C4-2F45-A58F-F157A7893AA8}"/>
                  </a:ext>
                </a:extLst>
              </p14:cNvPr>
              <p14:cNvContentPartPr/>
              <p14:nvPr/>
            </p14:nvContentPartPr>
            <p14:xfrm>
              <a:off x="5493202" y="4417636"/>
              <a:ext cx="360" cy="360"/>
            </p14:xfrm>
          </p:contentPart>
        </mc:Choice>
        <mc:Fallback xmlns="">
          <p:pic>
            <p:nvPicPr>
              <p:cNvPr id="650" name="Ink 649">
                <a:extLst>
                  <a:ext uri="{FF2B5EF4-FFF2-40B4-BE49-F238E27FC236}">
                    <a16:creationId xmlns:a16="http://schemas.microsoft.com/office/drawing/2014/main" id="{443704DC-C0C4-2F45-A58F-F157A7893AA8}"/>
                  </a:ext>
                </a:extLst>
              </p:cNvPr>
              <p:cNvPicPr/>
              <p:nvPr/>
            </p:nvPicPr>
            <p:blipFill>
              <a:blip r:embed="rId4"/>
              <a:stretch>
                <a:fillRect/>
              </a:stretch>
            </p:blipFill>
            <p:spPr>
              <a:xfrm>
                <a:off x="5484562" y="4408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651" name="Ink 650">
                <a:extLst>
                  <a:ext uri="{FF2B5EF4-FFF2-40B4-BE49-F238E27FC236}">
                    <a16:creationId xmlns:a16="http://schemas.microsoft.com/office/drawing/2014/main" id="{E5F85D92-FF3A-B04D-A835-680A279E5FAE}"/>
                  </a:ext>
                </a:extLst>
              </p14:cNvPr>
              <p14:cNvContentPartPr/>
              <p14:nvPr/>
            </p14:nvContentPartPr>
            <p14:xfrm>
              <a:off x="5501842" y="4313596"/>
              <a:ext cx="360" cy="360"/>
            </p14:xfrm>
          </p:contentPart>
        </mc:Choice>
        <mc:Fallback xmlns="">
          <p:pic>
            <p:nvPicPr>
              <p:cNvPr id="651" name="Ink 650">
                <a:extLst>
                  <a:ext uri="{FF2B5EF4-FFF2-40B4-BE49-F238E27FC236}">
                    <a16:creationId xmlns:a16="http://schemas.microsoft.com/office/drawing/2014/main" id="{E5F85D92-FF3A-B04D-A835-680A279E5FAE}"/>
                  </a:ext>
                </a:extLst>
              </p:cNvPr>
              <p:cNvPicPr/>
              <p:nvPr/>
            </p:nvPicPr>
            <p:blipFill>
              <a:blip r:embed="rId4"/>
              <a:stretch>
                <a:fillRect/>
              </a:stretch>
            </p:blipFill>
            <p:spPr>
              <a:xfrm>
                <a:off x="5493202" y="430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652" name="Ink 651">
                <a:extLst>
                  <a:ext uri="{FF2B5EF4-FFF2-40B4-BE49-F238E27FC236}">
                    <a16:creationId xmlns:a16="http://schemas.microsoft.com/office/drawing/2014/main" id="{6F084168-2BC9-E04D-B922-DB27401B25BE}"/>
                  </a:ext>
                </a:extLst>
              </p14:cNvPr>
              <p14:cNvContentPartPr/>
              <p14:nvPr/>
            </p14:nvContentPartPr>
            <p14:xfrm>
              <a:off x="5339122" y="4398196"/>
              <a:ext cx="360" cy="360"/>
            </p14:xfrm>
          </p:contentPart>
        </mc:Choice>
        <mc:Fallback xmlns="">
          <p:pic>
            <p:nvPicPr>
              <p:cNvPr id="652" name="Ink 651">
                <a:extLst>
                  <a:ext uri="{FF2B5EF4-FFF2-40B4-BE49-F238E27FC236}">
                    <a16:creationId xmlns:a16="http://schemas.microsoft.com/office/drawing/2014/main" id="{6F084168-2BC9-E04D-B922-DB27401B25BE}"/>
                  </a:ext>
                </a:extLst>
              </p:cNvPr>
              <p:cNvPicPr/>
              <p:nvPr/>
            </p:nvPicPr>
            <p:blipFill>
              <a:blip r:embed="rId4"/>
              <a:stretch>
                <a:fillRect/>
              </a:stretch>
            </p:blipFill>
            <p:spPr>
              <a:xfrm>
                <a:off x="5330482" y="4389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653" name="Ink 652">
                <a:extLst>
                  <a:ext uri="{FF2B5EF4-FFF2-40B4-BE49-F238E27FC236}">
                    <a16:creationId xmlns:a16="http://schemas.microsoft.com/office/drawing/2014/main" id="{A035208A-07C7-124C-ACED-92FD7BC5BADE}"/>
                  </a:ext>
                </a:extLst>
              </p14:cNvPr>
              <p14:cNvContentPartPr/>
              <p14:nvPr/>
            </p14:nvContentPartPr>
            <p14:xfrm>
              <a:off x="5446402" y="4192636"/>
              <a:ext cx="360" cy="360"/>
            </p14:xfrm>
          </p:contentPart>
        </mc:Choice>
        <mc:Fallback xmlns="">
          <p:pic>
            <p:nvPicPr>
              <p:cNvPr id="653" name="Ink 652">
                <a:extLst>
                  <a:ext uri="{FF2B5EF4-FFF2-40B4-BE49-F238E27FC236}">
                    <a16:creationId xmlns:a16="http://schemas.microsoft.com/office/drawing/2014/main" id="{A035208A-07C7-124C-ACED-92FD7BC5BADE}"/>
                  </a:ext>
                </a:extLst>
              </p:cNvPr>
              <p:cNvPicPr/>
              <p:nvPr/>
            </p:nvPicPr>
            <p:blipFill>
              <a:blip r:embed="rId4"/>
              <a:stretch>
                <a:fillRect/>
              </a:stretch>
            </p:blipFill>
            <p:spPr>
              <a:xfrm>
                <a:off x="5437402" y="41839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654" name="Ink 653">
                <a:extLst>
                  <a:ext uri="{FF2B5EF4-FFF2-40B4-BE49-F238E27FC236}">
                    <a16:creationId xmlns:a16="http://schemas.microsoft.com/office/drawing/2014/main" id="{17BEBDD8-BA8B-594F-82F3-840ADC083ABA}"/>
                  </a:ext>
                </a:extLst>
              </p14:cNvPr>
              <p14:cNvContentPartPr/>
              <p14:nvPr/>
            </p14:nvContentPartPr>
            <p14:xfrm>
              <a:off x="5209522" y="4238356"/>
              <a:ext cx="360" cy="3240"/>
            </p14:xfrm>
          </p:contentPart>
        </mc:Choice>
        <mc:Fallback xmlns="">
          <p:pic>
            <p:nvPicPr>
              <p:cNvPr id="654" name="Ink 653">
                <a:extLst>
                  <a:ext uri="{FF2B5EF4-FFF2-40B4-BE49-F238E27FC236}">
                    <a16:creationId xmlns:a16="http://schemas.microsoft.com/office/drawing/2014/main" id="{17BEBDD8-BA8B-594F-82F3-840ADC083ABA}"/>
                  </a:ext>
                </a:extLst>
              </p:cNvPr>
              <p:cNvPicPr/>
              <p:nvPr/>
            </p:nvPicPr>
            <p:blipFill>
              <a:blip r:embed="rId57"/>
              <a:stretch>
                <a:fillRect/>
              </a:stretch>
            </p:blipFill>
            <p:spPr>
              <a:xfrm>
                <a:off x="5200882" y="422971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655" name="Ink 654">
                <a:extLst>
                  <a:ext uri="{FF2B5EF4-FFF2-40B4-BE49-F238E27FC236}">
                    <a16:creationId xmlns:a16="http://schemas.microsoft.com/office/drawing/2014/main" id="{8536EE3A-24DF-4D40-8AD6-95A48DC13188}"/>
                  </a:ext>
                </a:extLst>
              </p14:cNvPr>
              <p14:cNvContentPartPr/>
              <p14:nvPr/>
            </p14:nvContentPartPr>
            <p14:xfrm>
              <a:off x="5209522" y="4376236"/>
              <a:ext cx="360" cy="360"/>
            </p14:xfrm>
          </p:contentPart>
        </mc:Choice>
        <mc:Fallback xmlns="">
          <p:pic>
            <p:nvPicPr>
              <p:cNvPr id="655" name="Ink 654">
                <a:extLst>
                  <a:ext uri="{FF2B5EF4-FFF2-40B4-BE49-F238E27FC236}">
                    <a16:creationId xmlns:a16="http://schemas.microsoft.com/office/drawing/2014/main" id="{8536EE3A-24DF-4D40-8AD6-95A48DC13188}"/>
                  </a:ext>
                </a:extLst>
              </p:cNvPr>
              <p:cNvPicPr/>
              <p:nvPr/>
            </p:nvPicPr>
            <p:blipFill>
              <a:blip r:embed="rId4"/>
              <a:stretch>
                <a:fillRect/>
              </a:stretch>
            </p:blipFill>
            <p:spPr>
              <a:xfrm>
                <a:off x="5200882" y="4367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656" name="Ink 655">
                <a:extLst>
                  <a:ext uri="{FF2B5EF4-FFF2-40B4-BE49-F238E27FC236}">
                    <a16:creationId xmlns:a16="http://schemas.microsoft.com/office/drawing/2014/main" id="{47E015B8-6FDB-CD47-9598-3EF27E2F9D8A}"/>
                  </a:ext>
                </a:extLst>
              </p14:cNvPr>
              <p14:cNvContentPartPr/>
              <p14:nvPr/>
            </p14:nvContentPartPr>
            <p14:xfrm>
              <a:off x="5664562" y="4230076"/>
              <a:ext cx="360" cy="360"/>
            </p14:xfrm>
          </p:contentPart>
        </mc:Choice>
        <mc:Fallback xmlns="">
          <p:pic>
            <p:nvPicPr>
              <p:cNvPr id="656" name="Ink 655">
                <a:extLst>
                  <a:ext uri="{FF2B5EF4-FFF2-40B4-BE49-F238E27FC236}">
                    <a16:creationId xmlns:a16="http://schemas.microsoft.com/office/drawing/2014/main" id="{47E015B8-6FDB-CD47-9598-3EF27E2F9D8A}"/>
                  </a:ext>
                </a:extLst>
              </p:cNvPr>
              <p:cNvPicPr/>
              <p:nvPr/>
            </p:nvPicPr>
            <p:blipFill>
              <a:blip r:embed="rId4"/>
              <a:stretch>
                <a:fillRect/>
              </a:stretch>
            </p:blipFill>
            <p:spPr>
              <a:xfrm>
                <a:off x="5655922" y="4221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657" name="Ink 656">
                <a:extLst>
                  <a:ext uri="{FF2B5EF4-FFF2-40B4-BE49-F238E27FC236}">
                    <a16:creationId xmlns:a16="http://schemas.microsoft.com/office/drawing/2014/main" id="{3C49BE74-1FCB-A244-BDDE-E582B7452823}"/>
                  </a:ext>
                </a:extLst>
              </p14:cNvPr>
              <p14:cNvContentPartPr/>
              <p14:nvPr/>
            </p14:nvContentPartPr>
            <p14:xfrm>
              <a:off x="4579162" y="3953596"/>
              <a:ext cx="360" cy="360"/>
            </p14:xfrm>
          </p:contentPart>
        </mc:Choice>
        <mc:Fallback xmlns="">
          <p:pic>
            <p:nvPicPr>
              <p:cNvPr id="657" name="Ink 656">
                <a:extLst>
                  <a:ext uri="{FF2B5EF4-FFF2-40B4-BE49-F238E27FC236}">
                    <a16:creationId xmlns:a16="http://schemas.microsoft.com/office/drawing/2014/main" id="{3C49BE74-1FCB-A244-BDDE-E582B7452823}"/>
                  </a:ext>
                </a:extLst>
              </p:cNvPr>
              <p:cNvPicPr/>
              <p:nvPr/>
            </p:nvPicPr>
            <p:blipFill>
              <a:blip r:embed="rId4"/>
              <a:stretch>
                <a:fillRect/>
              </a:stretch>
            </p:blipFill>
            <p:spPr>
              <a:xfrm>
                <a:off x="4570522" y="394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658" name="Ink 657">
                <a:extLst>
                  <a:ext uri="{FF2B5EF4-FFF2-40B4-BE49-F238E27FC236}">
                    <a16:creationId xmlns:a16="http://schemas.microsoft.com/office/drawing/2014/main" id="{190B8D41-A0D4-BA49-9EC5-E65E3817C791}"/>
                  </a:ext>
                </a:extLst>
              </p14:cNvPr>
              <p14:cNvContentPartPr/>
              <p14:nvPr/>
            </p14:nvContentPartPr>
            <p14:xfrm>
              <a:off x="4621642" y="3861076"/>
              <a:ext cx="360" cy="360"/>
            </p14:xfrm>
          </p:contentPart>
        </mc:Choice>
        <mc:Fallback xmlns="">
          <p:pic>
            <p:nvPicPr>
              <p:cNvPr id="658" name="Ink 657">
                <a:extLst>
                  <a:ext uri="{FF2B5EF4-FFF2-40B4-BE49-F238E27FC236}">
                    <a16:creationId xmlns:a16="http://schemas.microsoft.com/office/drawing/2014/main" id="{190B8D41-A0D4-BA49-9EC5-E65E3817C791}"/>
                  </a:ext>
                </a:extLst>
              </p:cNvPr>
              <p:cNvPicPr/>
              <p:nvPr/>
            </p:nvPicPr>
            <p:blipFill>
              <a:blip r:embed="rId4"/>
              <a:stretch>
                <a:fillRect/>
              </a:stretch>
            </p:blipFill>
            <p:spPr>
              <a:xfrm>
                <a:off x="4613002" y="3852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659" name="Ink 658">
                <a:extLst>
                  <a:ext uri="{FF2B5EF4-FFF2-40B4-BE49-F238E27FC236}">
                    <a16:creationId xmlns:a16="http://schemas.microsoft.com/office/drawing/2014/main" id="{59B748C8-2356-5045-B2D0-38AF1D9A3C69}"/>
                  </a:ext>
                </a:extLst>
              </p14:cNvPr>
              <p14:cNvContentPartPr/>
              <p14:nvPr/>
            </p14:nvContentPartPr>
            <p14:xfrm>
              <a:off x="4750162" y="3910036"/>
              <a:ext cx="360" cy="360"/>
            </p14:xfrm>
          </p:contentPart>
        </mc:Choice>
        <mc:Fallback xmlns="">
          <p:pic>
            <p:nvPicPr>
              <p:cNvPr id="659" name="Ink 658">
                <a:extLst>
                  <a:ext uri="{FF2B5EF4-FFF2-40B4-BE49-F238E27FC236}">
                    <a16:creationId xmlns:a16="http://schemas.microsoft.com/office/drawing/2014/main" id="{59B748C8-2356-5045-B2D0-38AF1D9A3C69}"/>
                  </a:ext>
                </a:extLst>
              </p:cNvPr>
              <p:cNvPicPr/>
              <p:nvPr/>
            </p:nvPicPr>
            <p:blipFill>
              <a:blip r:embed="rId4"/>
              <a:stretch>
                <a:fillRect/>
              </a:stretch>
            </p:blipFill>
            <p:spPr>
              <a:xfrm>
                <a:off x="4741522" y="3901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660" name="Ink 659">
                <a:extLst>
                  <a:ext uri="{FF2B5EF4-FFF2-40B4-BE49-F238E27FC236}">
                    <a16:creationId xmlns:a16="http://schemas.microsoft.com/office/drawing/2014/main" id="{CB97C670-D2CD-1F42-9106-600DA85A9928}"/>
                  </a:ext>
                </a:extLst>
              </p14:cNvPr>
              <p14:cNvContentPartPr/>
              <p14:nvPr/>
            </p14:nvContentPartPr>
            <p14:xfrm>
              <a:off x="4628122" y="4054756"/>
              <a:ext cx="360" cy="360"/>
            </p14:xfrm>
          </p:contentPart>
        </mc:Choice>
        <mc:Fallback xmlns="">
          <p:pic>
            <p:nvPicPr>
              <p:cNvPr id="660" name="Ink 659">
                <a:extLst>
                  <a:ext uri="{FF2B5EF4-FFF2-40B4-BE49-F238E27FC236}">
                    <a16:creationId xmlns:a16="http://schemas.microsoft.com/office/drawing/2014/main" id="{CB97C670-D2CD-1F42-9106-600DA85A9928}"/>
                  </a:ext>
                </a:extLst>
              </p:cNvPr>
              <p:cNvPicPr/>
              <p:nvPr/>
            </p:nvPicPr>
            <p:blipFill>
              <a:blip r:embed="rId4"/>
              <a:stretch>
                <a:fillRect/>
              </a:stretch>
            </p:blipFill>
            <p:spPr>
              <a:xfrm>
                <a:off x="4619482" y="4045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661" name="Ink 660">
                <a:extLst>
                  <a:ext uri="{FF2B5EF4-FFF2-40B4-BE49-F238E27FC236}">
                    <a16:creationId xmlns:a16="http://schemas.microsoft.com/office/drawing/2014/main" id="{BA833C91-2783-AF44-BFBD-4284AC1D047D}"/>
                  </a:ext>
                </a:extLst>
              </p14:cNvPr>
              <p14:cNvContentPartPr/>
              <p14:nvPr/>
            </p14:nvContentPartPr>
            <p14:xfrm>
              <a:off x="4903882" y="3826516"/>
              <a:ext cx="360" cy="360"/>
            </p14:xfrm>
          </p:contentPart>
        </mc:Choice>
        <mc:Fallback xmlns="">
          <p:pic>
            <p:nvPicPr>
              <p:cNvPr id="661" name="Ink 660">
                <a:extLst>
                  <a:ext uri="{FF2B5EF4-FFF2-40B4-BE49-F238E27FC236}">
                    <a16:creationId xmlns:a16="http://schemas.microsoft.com/office/drawing/2014/main" id="{BA833C91-2783-AF44-BFBD-4284AC1D047D}"/>
                  </a:ext>
                </a:extLst>
              </p:cNvPr>
              <p:cNvPicPr/>
              <p:nvPr/>
            </p:nvPicPr>
            <p:blipFill>
              <a:blip r:embed="rId4"/>
              <a:stretch>
                <a:fillRect/>
              </a:stretch>
            </p:blipFill>
            <p:spPr>
              <a:xfrm>
                <a:off x="4894882" y="3817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662" name="Ink 661">
                <a:extLst>
                  <a:ext uri="{FF2B5EF4-FFF2-40B4-BE49-F238E27FC236}">
                    <a16:creationId xmlns:a16="http://schemas.microsoft.com/office/drawing/2014/main" id="{131A767C-2439-3B46-8092-CCF5C8CE4879}"/>
                  </a:ext>
                </a:extLst>
              </p14:cNvPr>
              <p14:cNvContentPartPr/>
              <p14:nvPr/>
            </p14:nvContentPartPr>
            <p14:xfrm>
              <a:off x="4808122" y="4070236"/>
              <a:ext cx="360" cy="360"/>
            </p14:xfrm>
          </p:contentPart>
        </mc:Choice>
        <mc:Fallback xmlns="">
          <p:pic>
            <p:nvPicPr>
              <p:cNvPr id="662" name="Ink 661">
                <a:extLst>
                  <a:ext uri="{FF2B5EF4-FFF2-40B4-BE49-F238E27FC236}">
                    <a16:creationId xmlns:a16="http://schemas.microsoft.com/office/drawing/2014/main" id="{131A767C-2439-3B46-8092-CCF5C8CE4879}"/>
                  </a:ext>
                </a:extLst>
              </p:cNvPr>
              <p:cNvPicPr/>
              <p:nvPr/>
            </p:nvPicPr>
            <p:blipFill>
              <a:blip r:embed="rId4"/>
              <a:stretch>
                <a:fillRect/>
              </a:stretch>
            </p:blipFill>
            <p:spPr>
              <a:xfrm>
                <a:off x="4799482" y="4061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663" name="Ink 662">
                <a:extLst>
                  <a:ext uri="{FF2B5EF4-FFF2-40B4-BE49-F238E27FC236}">
                    <a16:creationId xmlns:a16="http://schemas.microsoft.com/office/drawing/2014/main" id="{EF497FEF-FEF3-834A-B59E-5F4DEF5B7139}"/>
                  </a:ext>
                </a:extLst>
              </p14:cNvPr>
              <p14:cNvContentPartPr/>
              <p14:nvPr/>
            </p14:nvContentPartPr>
            <p14:xfrm>
              <a:off x="4237162" y="3641476"/>
              <a:ext cx="3240" cy="360"/>
            </p14:xfrm>
          </p:contentPart>
        </mc:Choice>
        <mc:Fallback xmlns="">
          <p:pic>
            <p:nvPicPr>
              <p:cNvPr id="663" name="Ink 662">
                <a:extLst>
                  <a:ext uri="{FF2B5EF4-FFF2-40B4-BE49-F238E27FC236}">
                    <a16:creationId xmlns:a16="http://schemas.microsoft.com/office/drawing/2014/main" id="{EF497FEF-FEF3-834A-B59E-5F4DEF5B7139}"/>
                  </a:ext>
                </a:extLst>
              </p:cNvPr>
              <p:cNvPicPr/>
              <p:nvPr/>
            </p:nvPicPr>
            <p:blipFill>
              <a:blip r:embed="rId39"/>
              <a:stretch>
                <a:fillRect/>
              </a:stretch>
            </p:blipFill>
            <p:spPr>
              <a:xfrm>
                <a:off x="4228522" y="363247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664" name="Ink 663">
                <a:extLst>
                  <a:ext uri="{FF2B5EF4-FFF2-40B4-BE49-F238E27FC236}">
                    <a16:creationId xmlns:a16="http://schemas.microsoft.com/office/drawing/2014/main" id="{421950AB-5079-A74E-A476-E36751CB524D}"/>
                  </a:ext>
                </a:extLst>
              </p14:cNvPr>
              <p14:cNvContentPartPr/>
              <p14:nvPr/>
            </p14:nvContentPartPr>
            <p14:xfrm>
              <a:off x="4189282" y="3199756"/>
              <a:ext cx="360" cy="360"/>
            </p14:xfrm>
          </p:contentPart>
        </mc:Choice>
        <mc:Fallback xmlns="">
          <p:pic>
            <p:nvPicPr>
              <p:cNvPr id="664" name="Ink 663">
                <a:extLst>
                  <a:ext uri="{FF2B5EF4-FFF2-40B4-BE49-F238E27FC236}">
                    <a16:creationId xmlns:a16="http://schemas.microsoft.com/office/drawing/2014/main" id="{421950AB-5079-A74E-A476-E36751CB524D}"/>
                  </a:ext>
                </a:extLst>
              </p:cNvPr>
              <p:cNvPicPr/>
              <p:nvPr/>
            </p:nvPicPr>
            <p:blipFill>
              <a:blip r:embed="rId4"/>
              <a:stretch>
                <a:fillRect/>
              </a:stretch>
            </p:blipFill>
            <p:spPr>
              <a:xfrm>
                <a:off x="4180282" y="3190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665" name="Ink 664">
                <a:extLst>
                  <a:ext uri="{FF2B5EF4-FFF2-40B4-BE49-F238E27FC236}">
                    <a16:creationId xmlns:a16="http://schemas.microsoft.com/office/drawing/2014/main" id="{33C56D2C-CB67-E241-8F4B-5BCC7EC27EFD}"/>
                  </a:ext>
                </a:extLst>
              </p14:cNvPr>
              <p14:cNvContentPartPr/>
              <p14:nvPr/>
            </p14:nvContentPartPr>
            <p14:xfrm>
              <a:off x="3662242" y="2759836"/>
              <a:ext cx="360" cy="360"/>
            </p14:xfrm>
          </p:contentPart>
        </mc:Choice>
        <mc:Fallback xmlns="">
          <p:pic>
            <p:nvPicPr>
              <p:cNvPr id="665" name="Ink 664">
                <a:extLst>
                  <a:ext uri="{FF2B5EF4-FFF2-40B4-BE49-F238E27FC236}">
                    <a16:creationId xmlns:a16="http://schemas.microsoft.com/office/drawing/2014/main" id="{33C56D2C-CB67-E241-8F4B-5BCC7EC27EFD}"/>
                  </a:ext>
                </a:extLst>
              </p:cNvPr>
              <p:cNvPicPr/>
              <p:nvPr/>
            </p:nvPicPr>
            <p:blipFill>
              <a:blip r:embed="rId4"/>
              <a:stretch>
                <a:fillRect/>
              </a:stretch>
            </p:blipFill>
            <p:spPr>
              <a:xfrm>
                <a:off x="3653242" y="2750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666" name="Ink 665">
                <a:extLst>
                  <a:ext uri="{FF2B5EF4-FFF2-40B4-BE49-F238E27FC236}">
                    <a16:creationId xmlns:a16="http://schemas.microsoft.com/office/drawing/2014/main" id="{611BE69D-2713-9848-8406-455B35DBB145}"/>
                  </a:ext>
                </a:extLst>
              </p14:cNvPr>
              <p14:cNvContentPartPr/>
              <p14:nvPr/>
            </p14:nvContentPartPr>
            <p14:xfrm>
              <a:off x="3340042" y="2752996"/>
              <a:ext cx="360" cy="360"/>
            </p14:xfrm>
          </p:contentPart>
        </mc:Choice>
        <mc:Fallback xmlns="">
          <p:pic>
            <p:nvPicPr>
              <p:cNvPr id="666" name="Ink 665">
                <a:extLst>
                  <a:ext uri="{FF2B5EF4-FFF2-40B4-BE49-F238E27FC236}">
                    <a16:creationId xmlns:a16="http://schemas.microsoft.com/office/drawing/2014/main" id="{611BE69D-2713-9848-8406-455B35DBB145}"/>
                  </a:ext>
                </a:extLst>
              </p:cNvPr>
              <p:cNvPicPr/>
              <p:nvPr/>
            </p:nvPicPr>
            <p:blipFill>
              <a:blip r:embed="rId4"/>
              <a:stretch>
                <a:fillRect/>
              </a:stretch>
            </p:blipFill>
            <p:spPr>
              <a:xfrm>
                <a:off x="3331402" y="2744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667" name="Ink 666">
                <a:extLst>
                  <a:ext uri="{FF2B5EF4-FFF2-40B4-BE49-F238E27FC236}">
                    <a16:creationId xmlns:a16="http://schemas.microsoft.com/office/drawing/2014/main" id="{019CE47A-CEBA-2243-B24B-E92E5FDD4B6A}"/>
                  </a:ext>
                </a:extLst>
              </p14:cNvPr>
              <p14:cNvContentPartPr/>
              <p14:nvPr/>
            </p14:nvContentPartPr>
            <p14:xfrm>
              <a:off x="3357682" y="2885836"/>
              <a:ext cx="3240" cy="360"/>
            </p14:xfrm>
          </p:contentPart>
        </mc:Choice>
        <mc:Fallback xmlns="">
          <p:pic>
            <p:nvPicPr>
              <p:cNvPr id="667" name="Ink 666">
                <a:extLst>
                  <a:ext uri="{FF2B5EF4-FFF2-40B4-BE49-F238E27FC236}">
                    <a16:creationId xmlns:a16="http://schemas.microsoft.com/office/drawing/2014/main" id="{019CE47A-CEBA-2243-B24B-E92E5FDD4B6A}"/>
                  </a:ext>
                </a:extLst>
              </p:cNvPr>
              <p:cNvPicPr/>
              <p:nvPr/>
            </p:nvPicPr>
            <p:blipFill>
              <a:blip r:embed="rId39"/>
              <a:stretch>
                <a:fillRect/>
              </a:stretch>
            </p:blipFill>
            <p:spPr>
              <a:xfrm>
                <a:off x="3348682" y="287683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668" name="Ink 667">
                <a:extLst>
                  <a:ext uri="{FF2B5EF4-FFF2-40B4-BE49-F238E27FC236}">
                    <a16:creationId xmlns:a16="http://schemas.microsoft.com/office/drawing/2014/main" id="{6C784CA0-B6C8-F240-9C1A-B4C15A7F71D2}"/>
                  </a:ext>
                </a:extLst>
              </p14:cNvPr>
              <p14:cNvContentPartPr/>
              <p14:nvPr/>
            </p14:nvContentPartPr>
            <p14:xfrm>
              <a:off x="3495562" y="2350876"/>
              <a:ext cx="360" cy="360"/>
            </p14:xfrm>
          </p:contentPart>
        </mc:Choice>
        <mc:Fallback xmlns="">
          <p:pic>
            <p:nvPicPr>
              <p:cNvPr id="668" name="Ink 667">
                <a:extLst>
                  <a:ext uri="{FF2B5EF4-FFF2-40B4-BE49-F238E27FC236}">
                    <a16:creationId xmlns:a16="http://schemas.microsoft.com/office/drawing/2014/main" id="{6C784CA0-B6C8-F240-9C1A-B4C15A7F71D2}"/>
                  </a:ext>
                </a:extLst>
              </p:cNvPr>
              <p:cNvPicPr/>
              <p:nvPr/>
            </p:nvPicPr>
            <p:blipFill>
              <a:blip r:embed="rId4"/>
              <a:stretch>
                <a:fillRect/>
              </a:stretch>
            </p:blipFill>
            <p:spPr>
              <a:xfrm>
                <a:off x="3486922" y="2342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669" name="Ink 668">
                <a:extLst>
                  <a:ext uri="{FF2B5EF4-FFF2-40B4-BE49-F238E27FC236}">
                    <a16:creationId xmlns:a16="http://schemas.microsoft.com/office/drawing/2014/main" id="{F03FAED2-CEA3-A643-B267-404373EEC548}"/>
                  </a:ext>
                </a:extLst>
              </p14:cNvPr>
              <p14:cNvContentPartPr/>
              <p14:nvPr/>
            </p14:nvContentPartPr>
            <p14:xfrm>
              <a:off x="3080842" y="2401996"/>
              <a:ext cx="360" cy="360"/>
            </p14:xfrm>
          </p:contentPart>
        </mc:Choice>
        <mc:Fallback xmlns="">
          <p:pic>
            <p:nvPicPr>
              <p:cNvPr id="669" name="Ink 668">
                <a:extLst>
                  <a:ext uri="{FF2B5EF4-FFF2-40B4-BE49-F238E27FC236}">
                    <a16:creationId xmlns:a16="http://schemas.microsoft.com/office/drawing/2014/main" id="{F03FAED2-CEA3-A643-B267-404373EEC548}"/>
                  </a:ext>
                </a:extLst>
              </p:cNvPr>
              <p:cNvPicPr/>
              <p:nvPr/>
            </p:nvPicPr>
            <p:blipFill>
              <a:blip r:embed="rId4"/>
              <a:stretch>
                <a:fillRect/>
              </a:stretch>
            </p:blipFill>
            <p:spPr>
              <a:xfrm>
                <a:off x="3072202" y="239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670" name="Ink 669">
                <a:extLst>
                  <a:ext uri="{FF2B5EF4-FFF2-40B4-BE49-F238E27FC236}">
                    <a16:creationId xmlns:a16="http://schemas.microsoft.com/office/drawing/2014/main" id="{554ACAF1-4A13-3A4B-A743-05B3842BE653}"/>
                  </a:ext>
                </a:extLst>
              </p14:cNvPr>
              <p14:cNvContentPartPr/>
              <p14:nvPr/>
            </p14:nvContentPartPr>
            <p14:xfrm>
              <a:off x="3084802" y="2534836"/>
              <a:ext cx="360" cy="360"/>
            </p14:xfrm>
          </p:contentPart>
        </mc:Choice>
        <mc:Fallback xmlns="">
          <p:pic>
            <p:nvPicPr>
              <p:cNvPr id="670" name="Ink 669">
                <a:extLst>
                  <a:ext uri="{FF2B5EF4-FFF2-40B4-BE49-F238E27FC236}">
                    <a16:creationId xmlns:a16="http://schemas.microsoft.com/office/drawing/2014/main" id="{554ACAF1-4A13-3A4B-A743-05B3842BE653}"/>
                  </a:ext>
                </a:extLst>
              </p:cNvPr>
              <p:cNvPicPr/>
              <p:nvPr/>
            </p:nvPicPr>
            <p:blipFill>
              <a:blip r:embed="rId4"/>
              <a:stretch>
                <a:fillRect/>
              </a:stretch>
            </p:blipFill>
            <p:spPr>
              <a:xfrm>
                <a:off x="3076162" y="2526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671" name="Ink 670">
                <a:extLst>
                  <a:ext uri="{FF2B5EF4-FFF2-40B4-BE49-F238E27FC236}">
                    <a16:creationId xmlns:a16="http://schemas.microsoft.com/office/drawing/2014/main" id="{B6E6962C-E2C1-2742-9081-5B7C505C5883}"/>
                  </a:ext>
                </a:extLst>
              </p14:cNvPr>
              <p14:cNvContentPartPr/>
              <p14:nvPr/>
            </p14:nvContentPartPr>
            <p14:xfrm>
              <a:off x="2832442" y="2423956"/>
              <a:ext cx="360" cy="360"/>
            </p14:xfrm>
          </p:contentPart>
        </mc:Choice>
        <mc:Fallback xmlns="">
          <p:pic>
            <p:nvPicPr>
              <p:cNvPr id="671" name="Ink 670">
                <a:extLst>
                  <a:ext uri="{FF2B5EF4-FFF2-40B4-BE49-F238E27FC236}">
                    <a16:creationId xmlns:a16="http://schemas.microsoft.com/office/drawing/2014/main" id="{B6E6962C-E2C1-2742-9081-5B7C505C5883}"/>
                  </a:ext>
                </a:extLst>
              </p:cNvPr>
              <p:cNvPicPr/>
              <p:nvPr/>
            </p:nvPicPr>
            <p:blipFill>
              <a:blip r:embed="rId4"/>
              <a:stretch>
                <a:fillRect/>
              </a:stretch>
            </p:blipFill>
            <p:spPr>
              <a:xfrm>
                <a:off x="2823442" y="241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672" name="Ink 671">
                <a:extLst>
                  <a:ext uri="{FF2B5EF4-FFF2-40B4-BE49-F238E27FC236}">
                    <a16:creationId xmlns:a16="http://schemas.microsoft.com/office/drawing/2014/main" id="{457B450C-5E73-0741-90AF-7041D1606804}"/>
                  </a:ext>
                </a:extLst>
              </p14:cNvPr>
              <p14:cNvContentPartPr/>
              <p14:nvPr/>
            </p14:nvContentPartPr>
            <p14:xfrm>
              <a:off x="2504842" y="2406316"/>
              <a:ext cx="360" cy="360"/>
            </p14:xfrm>
          </p:contentPart>
        </mc:Choice>
        <mc:Fallback xmlns="">
          <p:pic>
            <p:nvPicPr>
              <p:cNvPr id="672" name="Ink 671">
                <a:extLst>
                  <a:ext uri="{FF2B5EF4-FFF2-40B4-BE49-F238E27FC236}">
                    <a16:creationId xmlns:a16="http://schemas.microsoft.com/office/drawing/2014/main" id="{457B450C-5E73-0741-90AF-7041D1606804}"/>
                  </a:ext>
                </a:extLst>
              </p:cNvPr>
              <p:cNvPicPr/>
              <p:nvPr/>
            </p:nvPicPr>
            <p:blipFill>
              <a:blip r:embed="rId4"/>
              <a:stretch>
                <a:fillRect/>
              </a:stretch>
            </p:blipFill>
            <p:spPr>
              <a:xfrm>
                <a:off x="2495842" y="2397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673" name="Ink 672">
                <a:extLst>
                  <a:ext uri="{FF2B5EF4-FFF2-40B4-BE49-F238E27FC236}">
                    <a16:creationId xmlns:a16="http://schemas.microsoft.com/office/drawing/2014/main" id="{B5D2E2CE-1DF1-1F47-A4FF-C568CD751849}"/>
                  </a:ext>
                </a:extLst>
              </p14:cNvPr>
              <p14:cNvContentPartPr/>
              <p14:nvPr/>
            </p14:nvContentPartPr>
            <p14:xfrm>
              <a:off x="2288842" y="2577316"/>
              <a:ext cx="360" cy="360"/>
            </p14:xfrm>
          </p:contentPart>
        </mc:Choice>
        <mc:Fallback xmlns="">
          <p:pic>
            <p:nvPicPr>
              <p:cNvPr id="673" name="Ink 672">
                <a:extLst>
                  <a:ext uri="{FF2B5EF4-FFF2-40B4-BE49-F238E27FC236}">
                    <a16:creationId xmlns:a16="http://schemas.microsoft.com/office/drawing/2014/main" id="{B5D2E2CE-1DF1-1F47-A4FF-C568CD751849}"/>
                  </a:ext>
                </a:extLst>
              </p:cNvPr>
              <p:cNvPicPr/>
              <p:nvPr/>
            </p:nvPicPr>
            <p:blipFill>
              <a:blip r:embed="rId4"/>
              <a:stretch>
                <a:fillRect/>
              </a:stretch>
            </p:blipFill>
            <p:spPr>
              <a:xfrm>
                <a:off x="2279842" y="2568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674" name="Ink 673">
                <a:extLst>
                  <a:ext uri="{FF2B5EF4-FFF2-40B4-BE49-F238E27FC236}">
                    <a16:creationId xmlns:a16="http://schemas.microsoft.com/office/drawing/2014/main" id="{2DDF7598-85F0-9C4D-B06F-B101F3D0404C}"/>
                  </a:ext>
                </a:extLst>
              </p14:cNvPr>
              <p14:cNvContentPartPr/>
              <p14:nvPr/>
            </p14:nvContentPartPr>
            <p14:xfrm>
              <a:off x="4230322" y="2575876"/>
              <a:ext cx="360" cy="360"/>
            </p14:xfrm>
          </p:contentPart>
        </mc:Choice>
        <mc:Fallback xmlns="">
          <p:pic>
            <p:nvPicPr>
              <p:cNvPr id="674" name="Ink 673">
                <a:extLst>
                  <a:ext uri="{FF2B5EF4-FFF2-40B4-BE49-F238E27FC236}">
                    <a16:creationId xmlns:a16="http://schemas.microsoft.com/office/drawing/2014/main" id="{2DDF7598-85F0-9C4D-B06F-B101F3D0404C}"/>
                  </a:ext>
                </a:extLst>
              </p:cNvPr>
              <p:cNvPicPr/>
              <p:nvPr/>
            </p:nvPicPr>
            <p:blipFill>
              <a:blip r:embed="rId4"/>
              <a:stretch>
                <a:fillRect/>
              </a:stretch>
            </p:blipFill>
            <p:spPr>
              <a:xfrm>
                <a:off x="4221682" y="256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675" name="Ink 674">
                <a:extLst>
                  <a:ext uri="{FF2B5EF4-FFF2-40B4-BE49-F238E27FC236}">
                    <a16:creationId xmlns:a16="http://schemas.microsoft.com/office/drawing/2014/main" id="{F44ED198-E9DE-AB48-BFC1-858A7F7B3B0A}"/>
                  </a:ext>
                </a:extLst>
              </p14:cNvPr>
              <p14:cNvContentPartPr/>
              <p14:nvPr/>
            </p14:nvContentPartPr>
            <p14:xfrm>
              <a:off x="4080202" y="2525116"/>
              <a:ext cx="360" cy="360"/>
            </p14:xfrm>
          </p:contentPart>
        </mc:Choice>
        <mc:Fallback xmlns="">
          <p:pic>
            <p:nvPicPr>
              <p:cNvPr id="675" name="Ink 674">
                <a:extLst>
                  <a:ext uri="{FF2B5EF4-FFF2-40B4-BE49-F238E27FC236}">
                    <a16:creationId xmlns:a16="http://schemas.microsoft.com/office/drawing/2014/main" id="{F44ED198-E9DE-AB48-BFC1-858A7F7B3B0A}"/>
                  </a:ext>
                </a:extLst>
              </p:cNvPr>
              <p:cNvPicPr/>
              <p:nvPr/>
            </p:nvPicPr>
            <p:blipFill>
              <a:blip r:embed="rId4"/>
              <a:stretch>
                <a:fillRect/>
              </a:stretch>
            </p:blipFill>
            <p:spPr>
              <a:xfrm>
                <a:off x="4071202" y="2516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676" name="Ink 675">
                <a:extLst>
                  <a:ext uri="{FF2B5EF4-FFF2-40B4-BE49-F238E27FC236}">
                    <a16:creationId xmlns:a16="http://schemas.microsoft.com/office/drawing/2014/main" id="{A693DA05-3359-A542-B9F3-2FB8A6B0D25D}"/>
                  </a:ext>
                </a:extLst>
              </p14:cNvPr>
              <p14:cNvContentPartPr/>
              <p14:nvPr/>
            </p14:nvContentPartPr>
            <p14:xfrm>
              <a:off x="4309882" y="2474356"/>
              <a:ext cx="360" cy="360"/>
            </p14:xfrm>
          </p:contentPart>
        </mc:Choice>
        <mc:Fallback xmlns="">
          <p:pic>
            <p:nvPicPr>
              <p:cNvPr id="676" name="Ink 675">
                <a:extLst>
                  <a:ext uri="{FF2B5EF4-FFF2-40B4-BE49-F238E27FC236}">
                    <a16:creationId xmlns:a16="http://schemas.microsoft.com/office/drawing/2014/main" id="{A693DA05-3359-A542-B9F3-2FB8A6B0D25D}"/>
                  </a:ext>
                </a:extLst>
              </p:cNvPr>
              <p:cNvPicPr/>
              <p:nvPr/>
            </p:nvPicPr>
            <p:blipFill>
              <a:blip r:embed="rId4"/>
              <a:stretch>
                <a:fillRect/>
              </a:stretch>
            </p:blipFill>
            <p:spPr>
              <a:xfrm>
                <a:off x="4301242" y="2465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677" name="Ink 676">
                <a:extLst>
                  <a:ext uri="{FF2B5EF4-FFF2-40B4-BE49-F238E27FC236}">
                    <a16:creationId xmlns:a16="http://schemas.microsoft.com/office/drawing/2014/main" id="{EEC2818D-2D3B-1E48-B9C7-7BFB02C6DEEE}"/>
                  </a:ext>
                </a:extLst>
              </p14:cNvPr>
              <p14:cNvContentPartPr/>
              <p14:nvPr/>
            </p14:nvContentPartPr>
            <p14:xfrm>
              <a:off x="4121242" y="2085196"/>
              <a:ext cx="360" cy="360"/>
            </p14:xfrm>
          </p:contentPart>
        </mc:Choice>
        <mc:Fallback xmlns="">
          <p:pic>
            <p:nvPicPr>
              <p:cNvPr id="677" name="Ink 676">
                <a:extLst>
                  <a:ext uri="{FF2B5EF4-FFF2-40B4-BE49-F238E27FC236}">
                    <a16:creationId xmlns:a16="http://schemas.microsoft.com/office/drawing/2014/main" id="{EEC2818D-2D3B-1E48-B9C7-7BFB02C6DEEE}"/>
                  </a:ext>
                </a:extLst>
              </p:cNvPr>
              <p:cNvPicPr/>
              <p:nvPr/>
            </p:nvPicPr>
            <p:blipFill>
              <a:blip r:embed="rId4"/>
              <a:stretch>
                <a:fillRect/>
              </a:stretch>
            </p:blipFill>
            <p:spPr>
              <a:xfrm>
                <a:off x="4112242" y="2076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678" name="Ink 677">
                <a:extLst>
                  <a:ext uri="{FF2B5EF4-FFF2-40B4-BE49-F238E27FC236}">
                    <a16:creationId xmlns:a16="http://schemas.microsoft.com/office/drawing/2014/main" id="{A4A9A767-485A-3F4F-AC37-AAD7CFD77444}"/>
                  </a:ext>
                </a:extLst>
              </p14:cNvPr>
              <p14:cNvContentPartPr/>
              <p14:nvPr/>
            </p14:nvContentPartPr>
            <p14:xfrm>
              <a:off x="3583042" y="1708636"/>
              <a:ext cx="360" cy="360"/>
            </p14:xfrm>
          </p:contentPart>
        </mc:Choice>
        <mc:Fallback xmlns="">
          <p:pic>
            <p:nvPicPr>
              <p:cNvPr id="678" name="Ink 677">
                <a:extLst>
                  <a:ext uri="{FF2B5EF4-FFF2-40B4-BE49-F238E27FC236}">
                    <a16:creationId xmlns:a16="http://schemas.microsoft.com/office/drawing/2014/main" id="{A4A9A767-485A-3F4F-AC37-AAD7CFD77444}"/>
                  </a:ext>
                </a:extLst>
              </p:cNvPr>
              <p:cNvPicPr/>
              <p:nvPr/>
            </p:nvPicPr>
            <p:blipFill>
              <a:blip r:embed="rId4"/>
              <a:stretch>
                <a:fillRect/>
              </a:stretch>
            </p:blipFill>
            <p:spPr>
              <a:xfrm>
                <a:off x="3574042" y="16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679" name="Ink 678">
                <a:extLst>
                  <a:ext uri="{FF2B5EF4-FFF2-40B4-BE49-F238E27FC236}">
                    <a16:creationId xmlns:a16="http://schemas.microsoft.com/office/drawing/2014/main" id="{F9C5418F-B5AC-CA48-BE2F-262AB7C77D90}"/>
                  </a:ext>
                </a:extLst>
              </p14:cNvPr>
              <p14:cNvContentPartPr/>
              <p14:nvPr/>
            </p14:nvContentPartPr>
            <p14:xfrm>
              <a:off x="3445882" y="1799716"/>
              <a:ext cx="360" cy="360"/>
            </p14:xfrm>
          </p:contentPart>
        </mc:Choice>
        <mc:Fallback xmlns="">
          <p:pic>
            <p:nvPicPr>
              <p:cNvPr id="679" name="Ink 678">
                <a:extLst>
                  <a:ext uri="{FF2B5EF4-FFF2-40B4-BE49-F238E27FC236}">
                    <a16:creationId xmlns:a16="http://schemas.microsoft.com/office/drawing/2014/main" id="{F9C5418F-B5AC-CA48-BE2F-262AB7C77D90}"/>
                  </a:ext>
                </a:extLst>
              </p:cNvPr>
              <p:cNvPicPr/>
              <p:nvPr/>
            </p:nvPicPr>
            <p:blipFill>
              <a:blip r:embed="rId4"/>
              <a:stretch>
                <a:fillRect/>
              </a:stretch>
            </p:blipFill>
            <p:spPr>
              <a:xfrm>
                <a:off x="3436882" y="1791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680" name="Ink 679">
                <a:extLst>
                  <a:ext uri="{FF2B5EF4-FFF2-40B4-BE49-F238E27FC236}">
                    <a16:creationId xmlns:a16="http://schemas.microsoft.com/office/drawing/2014/main" id="{55ADEE0A-42F7-494C-85F1-C0D416B31A19}"/>
                  </a:ext>
                </a:extLst>
              </p14:cNvPr>
              <p14:cNvContentPartPr/>
              <p14:nvPr/>
            </p14:nvContentPartPr>
            <p14:xfrm>
              <a:off x="3596002" y="1799716"/>
              <a:ext cx="360" cy="360"/>
            </p14:xfrm>
          </p:contentPart>
        </mc:Choice>
        <mc:Fallback xmlns="">
          <p:pic>
            <p:nvPicPr>
              <p:cNvPr id="680" name="Ink 679">
                <a:extLst>
                  <a:ext uri="{FF2B5EF4-FFF2-40B4-BE49-F238E27FC236}">
                    <a16:creationId xmlns:a16="http://schemas.microsoft.com/office/drawing/2014/main" id="{55ADEE0A-42F7-494C-85F1-C0D416B31A19}"/>
                  </a:ext>
                </a:extLst>
              </p:cNvPr>
              <p:cNvPicPr/>
              <p:nvPr/>
            </p:nvPicPr>
            <p:blipFill>
              <a:blip r:embed="rId4"/>
              <a:stretch>
                <a:fillRect/>
              </a:stretch>
            </p:blipFill>
            <p:spPr>
              <a:xfrm>
                <a:off x="3587362" y="1791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681" name="Ink 680">
                <a:extLst>
                  <a:ext uri="{FF2B5EF4-FFF2-40B4-BE49-F238E27FC236}">
                    <a16:creationId xmlns:a16="http://schemas.microsoft.com/office/drawing/2014/main" id="{36C73DE1-1C25-1F41-A478-BDEFB1645322}"/>
                  </a:ext>
                </a:extLst>
              </p14:cNvPr>
              <p14:cNvContentPartPr/>
              <p14:nvPr/>
            </p14:nvContentPartPr>
            <p14:xfrm>
              <a:off x="3780682" y="1568236"/>
              <a:ext cx="360" cy="360"/>
            </p14:xfrm>
          </p:contentPart>
        </mc:Choice>
        <mc:Fallback xmlns="">
          <p:pic>
            <p:nvPicPr>
              <p:cNvPr id="681" name="Ink 680">
                <a:extLst>
                  <a:ext uri="{FF2B5EF4-FFF2-40B4-BE49-F238E27FC236}">
                    <a16:creationId xmlns:a16="http://schemas.microsoft.com/office/drawing/2014/main" id="{36C73DE1-1C25-1F41-A478-BDEFB1645322}"/>
                  </a:ext>
                </a:extLst>
              </p:cNvPr>
              <p:cNvPicPr/>
              <p:nvPr/>
            </p:nvPicPr>
            <p:blipFill>
              <a:blip r:embed="rId4"/>
              <a:stretch>
                <a:fillRect/>
              </a:stretch>
            </p:blipFill>
            <p:spPr>
              <a:xfrm>
                <a:off x="3771682" y="1559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682" name="Ink 681">
                <a:extLst>
                  <a:ext uri="{FF2B5EF4-FFF2-40B4-BE49-F238E27FC236}">
                    <a16:creationId xmlns:a16="http://schemas.microsoft.com/office/drawing/2014/main" id="{37924429-E673-E746-BC85-EA29034A3E5C}"/>
                  </a:ext>
                </a:extLst>
              </p14:cNvPr>
              <p14:cNvContentPartPr/>
              <p14:nvPr/>
            </p14:nvContentPartPr>
            <p14:xfrm>
              <a:off x="3781762" y="3635356"/>
              <a:ext cx="360" cy="360"/>
            </p14:xfrm>
          </p:contentPart>
        </mc:Choice>
        <mc:Fallback xmlns="">
          <p:pic>
            <p:nvPicPr>
              <p:cNvPr id="682" name="Ink 681">
                <a:extLst>
                  <a:ext uri="{FF2B5EF4-FFF2-40B4-BE49-F238E27FC236}">
                    <a16:creationId xmlns:a16="http://schemas.microsoft.com/office/drawing/2014/main" id="{37924429-E673-E746-BC85-EA29034A3E5C}"/>
                  </a:ext>
                </a:extLst>
              </p:cNvPr>
              <p:cNvPicPr/>
              <p:nvPr/>
            </p:nvPicPr>
            <p:blipFill>
              <a:blip r:embed="rId4"/>
              <a:stretch>
                <a:fillRect/>
              </a:stretch>
            </p:blipFill>
            <p:spPr>
              <a:xfrm>
                <a:off x="3773122" y="3626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683" name="Ink 682">
                <a:extLst>
                  <a:ext uri="{FF2B5EF4-FFF2-40B4-BE49-F238E27FC236}">
                    <a16:creationId xmlns:a16="http://schemas.microsoft.com/office/drawing/2014/main" id="{D4F38145-CB99-5348-872C-1FCF5874A7BB}"/>
                  </a:ext>
                </a:extLst>
              </p14:cNvPr>
              <p14:cNvContentPartPr/>
              <p14:nvPr/>
            </p14:nvContentPartPr>
            <p14:xfrm>
              <a:off x="3726322" y="3467956"/>
              <a:ext cx="360" cy="360"/>
            </p14:xfrm>
          </p:contentPart>
        </mc:Choice>
        <mc:Fallback xmlns="">
          <p:pic>
            <p:nvPicPr>
              <p:cNvPr id="683" name="Ink 682">
                <a:extLst>
                  <a:ext uri="{FF2B5EF4-FFF2-40B4-BE49-F238E27FC236}">
                    <a16:creationId xmlns:a16="http://schemas.microsoft.com/office/drawing/2014/main" id="{D4F38145-CB99-5348-872C-1FCF5874A7BB}"/>
                  </a:ext>
                </a:extLst>
              </p:cNvPr>
              <p:cNvPicPr/>
              <p:nvPr/>
            </p:nvPicPr>
            <p:blipFill>
              <a:blip r:embed="rId4"/>
              <a:stretch>
                <a:fillRect/>
              </a:stretch>
            </p:blipFill>
            <p:spPr>
              <a:xfrm>
                <a:off x="3717322" y="3458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684" name="Ink 683">
                <a:extLst>
                  <a:ext uri="{FF2B5EF4-FFF2-40B4-BE49-F238E27FC236}">
                    <a16:creationId xmlns:a16="http://schemas.microsoft.com/office/drawing/2014/main" id="{D4249FFC-79AE-3142-96D9-75472F363EE3}"/>
                  </a:ext>
                </a:extLst>
              </p14:cNvPr>
              <p14:cNvContentPartPr/>
              <p14:nvPr/>
            </p14:nvContentPartPr>
            <p14:xfrm>
              <a:off x="3652162" y="3638236"/>
              <a:ext cx="360" cy="360"/>
            </p14:xfrm>
          </p:contentPart>
        </mc:Choice>
        <mc:Fallback xmlns="">
          <p:pic>
            <p:nvPicPr>
              <p:cNvPr id="684" name="Ink 683">
                <a:extLst>
                  <a:ext uri="{FF2B5EF4-FFF2-40B4-BE49-F238E27FC236}">
                    <a16:creationId xmlns:a16="http://schemas.microsoft.com/office/drawing/2014/main" id="{D4249FFC-79AE-3142-96D9-75472F363EE3}"/>
                  </a:ext>
                </a:extLst>
              </p:cNvPr>
              <p:cNvPicPr/>
              <p:nvPr/>
            </p:nvPicPr>
            <p:blipFill>
              <a:blip r:embed="rId4"/>
              <a:stretch>
                <a:fillRect/>
              </a:stretch>
            </p:blipFill>
            <p:spPr>
              <a:xfrm>
                <a:off x="3643522" y="3629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685" name="Ink 684">
                <a:extLst>
                  <a:ext uri="{FF2B5EF4-FFF2-40B4-BE49-F238E27FC236}">
                    <a16:creationId xmlns:a16="http://schemas.microsoft.com/office/drawing/2014/main" id="{7A05DED3-3975-E849-BD37-5F0366111CC1}"/>
                  </a:ext>
                </a:extLst>
              </p14:cNvPr>
              <p14:cNvContentPartPr/>
              <p14:nvPr/>
            </p14:nvContentPartPr>
            <p14:xfrm>
              <a:off x="3436522" y="3507196"/>
              <a:ext cx="360" cy="360"/>
            </p14:xfrm>
          </p:contentPart>
        </mc:Choice>
        <mc:Fallback xmlns="">
          <p:pic>
            <p:nvPicPr>
              <p:cNvPr id="685" name="Ink 684">
                <a:extLst>
                  <a:ext uri="{FF2B5EF4-FFF2-40B4-BE49-F238E27FC236}">
                    <a16:creationId xmlns:a16="http://schemas.microsoft.com/office/drawing/2014/main" id="{7A05DED3-3975-E849-BD37-5F0366111CC1}"/>
                  </a:ext>
                </a:extLst>
              </p:cNvPr>
              <p:cNvPicPr/>
              <p:nvPr/>
            </p:nvPicPr>
            <p:blipFill>
              <a:blip r:embed="rId4"/>
              <a:stretch>
                <a:fillRect/>
              </a:stretch>
            </p:blipFill>
            <p:spPr>
              <a:xfrm>
                <a:off x="3427882" y="3498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686" name="Ink 685">
                <a:extLst>
                  <a:ext uri="{FF2B5EF4-FFF2-40B4-BE49-F238E27FC236}">
                    <a16:creationId xmlns:a16="http://schemas.microsoft.com/office/drawing/2014/main" id="{6EF0DCB4-4906-1C4C-B637-7A2E30AB946F}"/>
                  </a:ext>
                </a:extLst>
              </p14:cNvPr>
              <p14:cNvContentPartPr/>
              <p14:nvPr/>
            </p14:nvContentPartPr>
            <p14:xfrm>
              <a:off x="3423922" y="3618076"/>
              <a:ext cx="360" cy="360"/>
            </p14:xfrm>
          </p:contentPart>
        </mc:Choice>
        <mc:Fallback xmlns="">
          <p:pic>
            <p:nvPicPr>
              <p:cNvPr id="686" name="Ink 685">
                <a:extLst>
                  <a:ext uri="{FF2B5EF4-FFF2-40B4-BE49-F238E27FC236}">
                    <a16:creationId xmlns:a16="http://schemas.microsoft.com/office/drawing/2014/main" id="{6EF0DCB4-4906-1C4C-B637-7A2E30AB946F}"/>
                  </a:ext>
                </a:extLst>
              </p:cNvPr>
              <p:cNvPicPr/>
              <p:nvPr/>
            </p:nvPicPr>
            <p:blipFill>
              <a:blip r:embed="rId4"/>
              <a:stretch>
                <a:fillRect/>
              </a:stretch>
            </p:blipFill>
            <p:spPr>
              <a:xfrm>
                <a:off x="3415282" y="3609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687" name="Ink 686">
                <a:extLst>
                  <a:ext uri="{FF2B5EF4-FFF2-40B4-BE49-F238E27FC236}">
                    <a16:creationId xmlns:a16="http://schemas.microsoft.com/office/drawing/2014/main" id="{3D26F2DF-5B35-9945-BF52-F89ED38BF704}"/>
                  </a:ext>
                </a:extLst>
              </p14:cNvPr>
              <p14:cNvContentPartPr/>
              <p14:nvPr/>
            </p14:nvContentPartPr>
            <p14:xfrm>
              <a:off x="3575842" y="3895276"/>
              <a:ext cx="360" cy="360"/>
            </p14:xfrm>
          </p:contentPart>
        </mc:Choice>
        <mc:Fallback xmlns="">
          <p:pic>
            <p:nvPicPr>
              <p:cNvPr id="687" name="Ink 686">
                <a:extLst>
                  <a:ext uri="{FF2B5EF4-FFF2-40B4-BE49-F238E27FC236}">
                    <a16:creationId xmlns:a16="http://schemas.microsoft.com/office/drawing/2014/main" id="{3D26F2DF-5B35-9945-BF52-F89ED38BF704}"/>
                  </a:ext>
                </a:extLst>
              </p:cNvPr>
              <p:cNvPicPr/>
              <p:nvPr/>
            </p:nvPicPr>
            <p:blipFill>
              <a:blip r:embed="rId4"/>
              <a:stretch>
                <a:fillRect/>
              </a:stretch>
            </p:blipFill>
            <p:spPr>
              <a:xfrm>
                <a:off x="3567202" y="3886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688" name="Ink 687">
                <a:extLst>
                  <a:ext uri="{FF2B5EF4-FFF2-40B4-BE49-F238E27FC236}">
                    <a16:creationId xmlns:a16="http://schemas.microsoft.com/office/drawing/2014/main" id="{009FFAF1-2FF7-E147-9962-D6E376ED2FFC}"/>
                  </a:ext>
                </a:extLst>
              </p14:cNvPr>
              <p14:cNvContentPartPr/>
              <p14:nvPr/>
            </p14:nvContentPartPr>
            <p14:xfrm>
              <a:off x="3554602" y="4008676"/>
              <a:ext cx="360" cy="360"/>
            </p14:xfrm>
          </p:contentPart>
        </mc:Choice>
        <mc:Fallback xmlns="">
          <p:pic>
            <p:nvPicPr>
              <p:cNvPr id="688" name="Ink 687">
                <a:extLst>
                  <a:ext uri="{FF2B5EF4-FFF2-40B4-BE49-F238E27FC236}">
                    <a16:creationId xmlns:a16="http://schemas.microsoft.com/office/drawing/2014/main" id="{009FFAF1-2FF7-E147-9962-D6E376ED2FFC}"/>
                  </a:ext>
                </a:extLst>
              </p:cNvPr>
              <p:cNvPicPr/>
              <p:nvPr/>
            </p:nvPicPr>
            <p:blipFill>
              <a:blip r:embed="rId4"/>
              <a:stretch>
                <a:fillRect/>
              </a:stretch>
            </p:blipFill>
            <p:spPr>
              <a:xfrm>
                <a:off x="3545602" y="3999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689" name="Ink 688">
                <a:extLst>
                  <a:ext uri="{FF2B5EF4-FFF2-40B4-BE49-F238E27FC236}">
                    <a16:creationId xmlns:a16="http://schemas.microsoft.com/office/drawing/2014/main" id="{BB4B27B3-A7E5-0E42-9EB3-0F696E6DEE9F}"/>
                  </a:ext>
                </a:extLst>
              </p14:cNvPr>
              <p14:cNvContentPartPr/>
              <p14:nvPr/>
            </p14:nvContentPartPr>
            <p14:xfrm>
              <a:off x="3744322" y="3834076"/>
              <a:ext cx="360" cy="360"/>
            </p14:xfrm>
          </p:contentPart>
        </mc:Choice>
        <mc:Fallback xmlns="">
          <p:pic>
            <p:nvPicPr>
              <p:cNvPr id="689" name="Ink 688">
                <a:extLst>
                  <a:ext uri="{FF2B5EF4-FFF2-40B4-BE49-F238E27FC236}">
                    <a16:creationId xmlns:a16="http://schemas.microsoft.com/office/drawing/2014/main" id="{BB4B27B3-A7E5-0E42-9EB3-0F696E6DEE9F}"/>
                  </a:ext>
                </a:extLst>
              </p:cNvPr>
              <p:cNvPicPr/>
              <p:nvPr/>
            </p:nvPicPr>
            <p:blipFill>
              <a:blip r:embed="rId4"/>
              <a:stretch>
                <a:fillRect/>
              </a:stretch>
            </p:blipFill>
            <p:spPr>
              <a:xfrm>
                <a:off x="3735322" y="3825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690" name="Ink 689">
                <a:extLst>
                  <a:ext uri="{FF2B5EF4-FFF2-40B4-BE49-F238E27FC236}">
                    <a16:creationId xmlns:a16="http://schemas.microsoft.com/office/drawing/2014/main" id="{B6825B65-93ED-6748-ABF0-076A7589C183}"/>
                  </a:ext>
                </a:extLst>
              </p14:cNvPr>
              <p14:cNvContentPartPr/>
              <p14:nvPr/>
            </p14:nvContentPartPr>
            <p14:xfrm>
              <a:off x="4123042" y="3899236"/>
              <a:ext cx="360" cy="360"/>
            </p14:xfrm>
          </p:contentPart>
        </mc:Choice>
        <mc:Fallback xmlns="">
          <p:pic>
            <p:nvPicPr>
              <p:cNvPr id="690" name="Ink 689">
                <a:extLst>
                  <a:ext uri="{FF2B5EF4-FFF2-40B4-BE49-F238E27FC236}">
                    <a16:creationId xmlns:a16="http://schemas.microsoft.com/office/drawing/2014/main" id="{B6825B65-93ED-6748-ABF0-076A7589C183}"/>
                  </a:ext>
                </a:extLst>
              </p:cNvPr>
              <p:cNvPicPr/>
              <p:nvPr/>
            </p:nvPicPr>
            <p:blipFill>
              <a:blip r:embed="rId4"/>
              <a:stretch>
                <a:fillRect/>
              </a:stretch>
            </p:blipFill>
            <p:spPr>
              <a:xfrm>
                <a:off x="4114042" y="3890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691" name="Ink 690">
                <a:extLst>
                  <a:ext uri="{FF2B5EF4-FFF2-40B4-BE49-F238E27FC236}">
                    <a16:creationId xmlns:a16="http://schemas.microsoft.com/office/drawing/2014/main" id="{680C732A-867E-9E4D-BE9A-DD77781C610C}"/>
                  </a:ext>
                </a:extLst>
              </p14:cNvPr>
              <p14:cNvContentPartPr/>
              <p14:nvPr/>
            </p14:nvContentPartPr>
            <p14:xfrm>
              <a:off x="4399522" y="3899236"/>
              <a:ext cx="360" cy="360"/>
            </p14:xfrm>
          </p:contentPart>
        </mc:Choice>
        <mc:Fallback xmlns="">
          <p:pic>
            <p:nvPicPr>
              <p:cNvPr id="691" name="Ink 690">
                <a:extLst>
                  <a:ext uri="{FF2B5EF4-FFF2-40B4-BE49-F238E27FC236}">
                    <a16:creationId xmlns:a16="http://schemas.microsoft.com/office/drawing/2014/main" id="{680C732A-867E-9E4D-BE9A-DD77781C610C}"/>
                  </a:ext>
                </a:extLst>
              </p:cNvPr>
              <p:cNvPicPr/>
              <p:nvPr/>
            </p:nvPicPr>
            <p:blipFill>
              <a:blip r:embed="rId4"/>
              <a:stretch>
                <a:fillRect/>
              </a:stretch>
            </p:blipFill>
            <p:spPr>
              <a:xfrm>
                <a:off x="4390882" y="3890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692" name="Ink 691">
                <a:extLst>
                  <a:ext uri="{FF2B5EF4-FFF2-40B4-BE49-F238E27FC236}">
                    <a16:creationId xmlns:a16="http://schemas.microsoft.com/office/drawing/2014/main" id="{AA3EDA3D-1BF2-E142-A032-8F46FCA1DFBA}"/>
                  </a:ext>
                </a:extLst>
              </p14:cNvPr>
              <p14:cNvContentPartPr/>
              <p14:nvPr/>
            </p14:nvContentPartPr>
            <p14:xfrm>
              <a:off x="4226722" y="3890956"/>
              <a:ext cx="360" cy="360"/>
            </p14:xfrm>
          </p:contentPart>
        </mc:Choice>
        <mc:Fallback xmlns="">
          <p:pic>
            <p:nvPicPr>
              <p:cNvPr id="692" name="Ink 691">
                <a:extLst>
                  <a:ext uri="{FF2B5EF4-FFF2-40B4-BE49-F238E27FC236}">
                    <a16:creationId xmlns:a16="http://schemas.microsoft.com/office/drawing/2014/main" id="{AA3EDA3D-1BF2-E142-A032-8F46FCA1DFBA}"/>
                  </a:ext>
                </a:extLst>
              </p:cNvPr>
              <p:cNvPicPr/>
              <p:nvPr/>
            </p:nvPicPr>
            <p:blipFill>
              <a:blip r:embed="rId4"/>
              <a:stretch>
                <a:fillRect/>
              </a:stretch>
            </p:blipFill>
            <p:spPr>
              <a:xfrm>
                <a:off x="4217722" y="3882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693" name="Ink 692">
                <a:extLst>
                  <a:ext uri="{FF2B5EF4-FFF2-40B4-BE49-F238E27FC236}">
                    <a16:creationId xmlns:a16="http://schemas.microsoft.com/office/drawing/2014/main" id="{3C3E0BB2-C695-8B4A-807B-A421216A7671}"/>
                  </a:ext>
                </a:extLst>
              </p14:cNvPr>
              <p14:cNvContentPartPr/>
              <p14:nvPr/>
            </p14:nvContentPartPr>
            <p14:xfrm>
              <a:off x="4238242" y="4016236"/>
              <a:ext cx="360" cy="360"/>
            </p14:xfrm>
          </p:contentPart>
        </mc:Choice>
        <mc:Fallback xmlns="">
          <p:pic>
            <p:nvPicPr>
              <p:cNvPr id="693" name="Ink 692">
                <a:extLst>
                  <a:ext uri="{FF2B5EF4-FFF2-40B4-BE49-F238E27FC236}">
                    <a16:creationId xmlns:a16="http://schemas.microsoft.com/office/drawing/2014/main" id="{3C3E0BB2-C695-8B4A-807B-A421216A7671}"/>
                  </a:ext>
                </a:extLst>
              </p:cNvPr>
              <p:cNvPicPr/>
              <p:nvPr/>
            </p:nvPicPr>
            <p:blipFill>
              <a:blip r:embed="rId4"/>
              <a:stretch>
                <a:fillRect/>
              </a:stretch>
            </p:blipFill>
            <p:spPr>
              <a:xfrm>
                <a:off x="4229242" y="4007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1">
            <p14:nvContentPartPr>
              <p14:cNvPr id="694" name="Ink 693">
                <a:extLst>
                  <a:ext uri="{FF2B5EF4-FFF2-40B4-BE49-F238E27FC236}">
                    <a16:creationId xmlns:a16="http://schemas.microsoft.com/office/drawing/2014/main" id="{01604D0C-557D-9E45-B1B5-A8D97AAB79EC}"/>
                  </a:ext>
                </a:extLst>
              </p14:cNvPr>
              <p14:cNvContentPartPr/>
              <p14:nvPr/>
            </p14:nvContentPartPr>
            <p14:xfrm>
              <a:off x="4326082" y="3991756"/>
              <a:ext cx="360" cy="360"/>
            </p14:xfrm>
          </p:contentPart>
        </mc:Choice>
        <mc:Fallback xmlns="">
          <p:pic>
            <p:nvPicPr>
              <p:cNvPr id="694" name="Ink 693">
                <a:extLst>
                  <a:ext uri="{FF2B5EF4-FFF2-40B4-BE49-F238E27FC236}">
                    <a16:creationId xmlns:a16="http://schemas.microsoft.com/office/drawing/2014/main" id="{01604D0C-557D-9E45-B1B5-A8D97AAB79EC}"/>
                  </a:ext>
                </a:extLst>
              </p:cNvPr>
              <p:cNvPicPr/>
              <p:nvPr/>
            </p:nvPicPr>
            <p:blipFill>
              <a:blip r:embed="rId4"/>
              <a:stretch>
                <a:fillRect/>
              </a:stretch>
            </p:blipFill>
            <p:spPr>
              <a:xfrm>
                <a:off x="4317082" y="3983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695" name="Ink 694">
                <a:extLst>
                  <a:ext uri="{FF2B5EF4-FFF2-40B4-BE49-F238E27FC236}">
                    <a16:creationId xmlns:a16="http://schemas.microsoft.com/office/drawing/2014/main" id="{92FE6794-9CCC-564F-94C9-77166B1A4273}"/>
                  </a:ext>
                </a:extLst>
              </p14:cNvPr>
              <p14:cNvContentPartPr/>
              <p14:nvPr/>
            </p14:nvContentPartPr>
            <p14:xfrm>
              <a:off x="4017922" y="3912916"/>
              <a:ext cx="360" cy="360"/>
            </p14:xfrm>
          </p:contentPart>
        </mc:Choice>
        <mc:Fallback xmlns="">
          <p:pic>
            <p:nvPicPr>
              <p:cNvPr id="695" name="Ink 694">
                <a:extLst>
                  <a:ext uri="{FF2B5EF4-FFF2-40B4-BE49-F238E27FC236}">
                    <a16:creationId xmlns:a16="http://schemas.microsoft.com/office/drawing/2014/main" id="{92FE6794-9CCC-564F-94C9-77166B1A4273}"/>
                  </a:ext>
                </a:extLst>
              </p:cNvPr>
              <p:cNvPicPr/>
              <p:nvPr/>
            </p:nvPicPr>
            <p:blipFill>
              <a:blip r:embed="rId4"/>
              <a:stretch>
                <a:fillRect/>
              </a:stretch>
            </p:blipFill>
            <p:spPr>
              <a:xfrm>
                <a:off x="4008922" y="3903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696" name="Ink 695">
                <a:extLst>
                  <a:ext uri="{FF2B5EF4-FFF2-40B4-BE49-F238E27FC236}">
                    <a16:creationId xmlns:a16="http://schemas.microsoft.com/office/drawing/2014/main" id="{ED77FCC7-B8A0-F44F-AF13-8CB4081BD92E}"/>
                  </a:ext>
                </a:extLst>
              </p14:cNvPr>
              <p14:cNvContentPartPr/>
              <p14:nvPr/>
            </p14:nvContentPartPr>
            <p14:xfrm>
              <a:off x="4074802" y="4019116"/>
              <a:ext cx="360" cy="360"/>
            </p14:xfrm>
          </p:contentPart>
        </mc:Choice>
        <mc:Fallback xmlns="">
          <p:pic>
            <p:nvPicPr>
              <p:cNvPr id="696" name="Ink 695">
                <a:extLst>
                  <a:ext uri="{FF2B5EF4-FFF2-40B4-BE49-F238E27FC236}">
                    <a16:creationId xmlns:a16="http://schemas.microsoft.com/office/drawing/2014/main" id="{ED77FCC7-B8A0-F44F-AF13-8CB4081BD92E}"/>
                  </a:ext>
                </a:extLst>
              </p:cNvPr>
              <p:cNvPicPr/>
              <p:nvPr/>
            </p:nvPicPr>
            <p:blipFill>
              <a:blip r:embed="rId4"/>
              <a:stretch>
                <a:fillRect/>
              </a:stretch>
            </p:blipFill>
            <p:spPr>
              <a:xfrm>
                <a:off x="4066162" y="4010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697" name="Ink 696">
                <a:extLst>
                  <a:ext uri="{FF2B5EF4-FFF2-40B4-BE49-F238E27FC236}">
                    <a16:creationId xmlns:a16="http://schemas.microsoft.com/office/drawing/2014/main" id="{7049678D-3F2C-AE4D-BDBE-AE83F4108F2C}"/>
                  </a:ext>
                </a:extLst>
              </p14:cNvPr>
              <p14:cNvContentPartPr/>
              <p14:nvPr/>
            </p14:nvContentPartPr>
            <p14:xfrm>
              <a:off x="4069042" y="4307116"/>
              <a:ext cx="360" cy="360"/>
            </p14:xfrm>
          </p:contentPart>
        </mc:Choice>
        <mc:Fallback xmlns="">
          <p:pic>
            <p:nvPicPr>
              <p:cNvPr id="697" name="Ink 696">
                <a:extLst>
                  <a:ext uri="{FF2B5EF4-FFF2-40B4-BE49-F238E27FC236}">
                    <a16:creationId xmlns:a16="http://schemas.microsoft.com/office/drawing/2014/main" id="{7049678D-3F2C-AE4D-BDBE-AE83F4108F2C}"/>
                  </a:ext>
                </a:extLst>
              </p:cNvPr>
              <p:cNvPicPr/>
              <p:nvPr/>
            </p:nvPicPr>
            <p:blipFill>
              <a:blip r:embed="rId4"/>
              <a:stretch>
                <a:fillRect/>
              </a:stretch>
            </p:blipFill>
            <p:spPr>
              <a:xfrm>
                <a:off x="4060042" y="429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698" name="Ink 697">
                <a:extLst>
                  <a:ext uri="{FF2B5EF4-FFF2-40B4-BE49-F238E27FC236}">
                    <a16:creationId xmlns:a16="http://schemas.microsoft.com/office/drawing/2014/main" id="{019BDB32-CD51-C048-9B03-CD108C71002B}"/>
                  </a:ext>
                </a:extLst>
              </p14:cNvPr>
              <p14:cNvContentPartPr/>
              <p14:nvPr/>
            </p14:nvContentPartPr>
            <p14:xfrm>
              <a:off x="4196122" y="4217836"/>
              <a:ext cx="360" cy="360"/>
            </p14:xfrm>
          </p:contentPart>
        </mc:Choice>
        <mc:Fallback xmlns="">
          <p:pic>
            <p:nvPicPr>
              <p:cNvPr id="698" name="Ink 697">
                <a:extLst>
                  <a:ext uri="{FF2B5EF4-FFF2-40B4-BE49-F238E27FC236}">
                    <a16:creationId xmlns:a16="http://schemas.microsoft.com/office/drawing/2014/main" id="{019BDB32-CD51-C048-9B03-CD108C71002B}"/>
                  </a:ext>
                </a:extLst>
              </p:cNvPr>
              <p:cNvPicPr/>
              <p:nvPr/>
            </p:nvPicPr>
            <p:blipFill>
              <a:blip r:embed="rId4"/>
              <a:stretch>
                <a:fillRect/>
              </a:stretch>
            </p:blipFill>
            <p:spPr>
              <a:xfrm>
                <a:off x="4187122" y="4208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699" name="Ink 698">
                <a:extLst>
                  <a:ext uri="{FF2B5EF4-FFF2-40B4-BE49-F238E27FC236}">
                    <a16:creationId xmlns:a16="http://schemas.microsoft.com/office/drawing/2014/main" id="{AE25A009-B4D7-6E41-95C6-E3145C557716}"/>
                  </a:ext>
                </a:extLst>
              </p14:cNvPr>
              <p14:cNvContentPartPr/>
              <p14:nvPr/>
            </p14:nvContentPartPr>
            <p14:xfrm>
              <a:off x="4159402" y="4368316"/>
              <a:ext cx="360" cy="360"/>
            </p14:xfrm>
          </p:contentPart>
        </mc:Choice>
        <mc:Fallback xmlns="">
          <p:pic>
            <p:nvPicPr>
              <p:cNvPr id="699" name="Ink 698">
                <a:extLst>
                  <a:ext uri="{FF2B5EF4-FFF2-40B4-BE49-F238E27FC236}">
                    <a16:creationId xmlns:a16="http://schemas.microsoft.com/office/drawing/2014/main" id="{AE25A009-B4D7-6E41-95C6-E3145C557716}"/>
                  </a:ext>
                </a:extLst>
              </p:cNvPr>
              <p:cNvPicPr/>
              <p:nvPr/>
            </p:nvPicPr>
            <p:blipFill>
              <a:blip r:embed="rId4"/>
              <a:stretch>
                <a:fillRect/>
              </a:stretch>
            </p:blipFill>
            <p:spPr>
              <a:xfrm>
                <a:off x="4150762" y="4359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7">
            <p14:nvContentPartPr>
              <p14:cNvPr id="700" name="Ink 699">
                <a:extLst>
                  <a:ext uri="{FF2B5EF4-FFF2-40B4-BE49-F238E27FC236}">
                    <a16:creationId xmlns:a16="http://schemas.microsoft.com/office/drawing/2014/main" id="{193F4A5A-A198-6843-AEEE-8FC961CDEE07}"/>
                  </a:ext>
                </a:extLst>
              </p14:cNvPr>
              <p14:cNvContentPartPr/>
              <p14:nvPr/>
            </p14:nvContentPartPr>
            <p14:xfrm>
              <a:off x="4062922" y="4371196"/>
              <a:ext cx="360" cy="360"/>
            </p14:xfrm>
          </p:contentPart>
        </mc:Choice>
        <mc:Fallback xmlns="">
          <p:pic>
            <p:nvPicPr>
              <p:cNvPr id="700" name="Ink 699">
                <a:extLst>
                  <a:ext uri="{FF2B5EF4-FFF2-40B4-BE49-F238E27FC236}">
                    <a16:creationId xmlns:a16="http://schemas.microsoft.com/office/drawing/2014/main" id="{193F4A5A-A198-6843-AEEE-8FC961CDEE07}"/>
                  </a:ext>
                </a:extLst>
              </p:cNvPr>
              <p:cNvPicPr/>
              <p:nvPr/>
            </p:nvPicPr>
            <p:blipFill>
              <a:blip r:embed="rId4"/>
              <a:stretch>
                <a:fillRect/>
              </a:stretch>
            </p:blipFill>
            <p:spPr>
              <a:xfrm>
                <a:off x="4054282" y="4362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701" name="Ink 700">
                <a:extLst>
                  <a:ext uri="{FF2B5EF4-FFF2-40B4-BE49-F238E27FC236}">
                    <a16:creationId xmlns:a16="http://schemas.microsoft.com/office/drawing/2014/main" id="{250D28A9-1054-1A4D-9A89-3A1789D03835}"/>
                  </a:ext>
                </a:extLst>
              </p14:cNvPr>
              <p14:cNvContentPartPr/>
              <p14:nvPr/>
            </p14:nvContentPartPr>
            <p14:xfrm>
              <a:off x="4062922" y="4195516"/>
              <a:ext cx="360" cy="360"/>
            </p14:xfrm>
          </p:contentPart>
        </mc:Choice>
        <mc:Fallback xmlns="">
          <p:pic>
            <p:nvPicPr>
              <p:cNvPr id="701" name="Ink 700">
                <a:extLst>
                  <a:ext uri="{FF2B5EF4-FFF2-40B4-BE49-F238E27FC236}">
                    <a16:creationId xmlns:a16="http://schemas.microsoft.com/office/drawing/2014/main" id="{250D28A9-1054-1A4D-9A89-3A1789D03835}"/>
                  </a:ext>
                </a:extLst>
              </p:cNvPr>
              <p:cNvPicPr/>
              <p:nvPr/>
            </p:nvPicPr>
            <p:blipFill>
              <a:blip r:embed="rId4"/>
              <a:stretch>
                <a:fillRect/>
              </a:stretch>
            </p:blipFill>
            <p:spPr>
              <a:xfrm>
                <a:off x="4054282" y="4186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9">
            <p14:nvContentPartPr>
              <p14:cNvPr id="702" name="Ink 701">
                <a:extLst>
                  <a:ext uri="{FF2B5EF4-FFF2-40B4-BE49-F238E27FC236}">
                    <a16:creationId xmlns:a16="http://schemas.microsoft.com/office/drawing/2014/main" id="{630E6BC7-2034-E748-9D53-0DB89CCD6E05}"/>
                  </a:ext>
                </a:extLst>
              </p14:cNvPr>
              <p14:cNvContentPartPr/>
              <p14:nvPr/>
            </p14:nvContentPartPr>
            <p14:xfrm>
              <a:off x="4413922" y="4226476"/>
              <a:ext cx="360" cy="360"/>
            </p14:xfrm>
          </p:contentPart>
        </mc:Choice>
        <mc:Fallback xmlns="">
          <p:pic>
            <p:nvPicPr>
              <p:cNvPr id="702" name="Ink 701">
                <a:extLst>
                  <a:ext uri="{FF2B5EF4-FFF2-40B4-BE49-F238E27FC236}">
                    <a16:creationId xmlns:a16="http://schemas.microsoft.com/office/drawing/2014/main" id="{630E6BC7-2034-E748-9D53-0DB89CCD6E05}"/>
                  </a:ext>
                </a:extLst>
              </p:cNvPr>
              <p:cNvPicPr/>
              <p:nvPr/>
            </p:nvPicPr>
            <p:blipFill>
              <a:blip r:embed="rId4"/>
              <a:stretch>
                <a:fillRect/>
              </a:stretch>
            </p:blipFill>
            <p:spPr>
              <a:xfrm>
                <a:off x="4405282" y="4217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703" name="Ink 702">
                <a:extLst>
                  <a:ext uri="{FF2B5EF4-FFF2-40B4-BE49-F238E27FC236}">
                    <a16:creationId xmlns:a16="http://schemas.microsoft.com/office/drawing/2014/main" id="{FED8A5E7-973B-2341-9953-038B0BB8A897}"/>
                  </a:ext>
                </a:extLst>
              </p14:cNvPr>
              <p14:cNvContentPartPr/>
              <p14:nvPr/>
            </p14:nvContentPartPr>
            <p14:xfrm>
              <a:off x="4208362" y="3531316"/>
              <a:ext cx="360" cy="360"/>
            </p14:xfrm>
          </p:contentPart>
        </mc:Choice>
        <mc:Fallback xmlns="">
          <p:pic>
            <p:nvPicPr>
              <p:cNvPr id="703" name="Ink 702">
                <a:extLst>
                  <a:ext uri="{FF2B5EF4-FFF2-40B4-BE49-F238E27FC236}">
                    <a16:creationId xmlns:a16="http://schemas.microsoft.com/office/drawing/2014/main" id="{FED8A5E7-973B-2341-9953-038B0BB8A897}"/>
                  </a:ext>
                </a:extLst>
              </p:cNvPr>
              <p:cNvPicPr/>
              <p:nvPr/>
            </p:nvPicPr>
            <p:blipFill>
              <a:blip r:embed="rId4"/>
              <a:stretch>
                <a:fillRect/>
              </a:stretch>
            </p:blipFill>
            <p:spPr>
              <a:xfrm>
                <a:off x="4199722" y="3522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1">
            <p14:nvContentPartPr>
              <p14:cNvPr id="704" name="Ink 703">
                <a:extLst>
                  <a:ext uri="{FF2B5EF4-FFF2-40B4-BE49-F238E27FC236}">
                    <a16:creationId xmlns:a16="http://schemas.microsoft.com/office/drawing/2014/main" id="{D10DE8C4-40A7-E543-AAC9-3FCE8D8B4C28}"/>
                  </a:ext>
                </a:extLst>
              </p14:cNvPr>
              <p14:cNvContentPartPr/>
              <p14:nvPr/>
            </p14:nvContentPartPr>
            <p14:xfrm>
              <a:off x="4143202" y="3641476"/>
              <a:ext cx="360" cy="360"/>
            </p14:xfrm>
          </p:contentPart>
        </mc:Choice>
        <mc:Fallback xmlns="">
          <p:pic>
            <p:nvPicPr>
              <p:cNvPr id="704" name="Ink 703">
                <a:extLst>
                  <a:ext uri="{FF2B5EF4-FFF2-40B4-BE49-F238E27FC236}">
                    <a16:creationId xmlns:a16="http://schemas.microsoft.com/office/drawing/2014/main" id="{D10DE8C4-40A7-E543-AAC9-3FCE8D8B4C28}"/>
                  </a:ext>
                </a:extLst>
              </p:cNvPr>
              <p:cNvPicPr/>
              <p:nvPr/>
            </p:nvPicPr>
            <p:blipFill>
              <a:blip r:embed="rId4"/>
              <a:stretch>
                <a:fillRect/>
              </a:stretch>
            </p:blipFill>
            <p:spPr>
              <a:xfrm>
                <a:off x="4134562" y="3632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705" name="Ink 704">
                <a:extLst>
                  <a:ext uri="{FF2B5EF4-FFF2-40B4-BE49-F238E27FC236}">
                    <a16:creationId xmlns:a16="http://schemas.microsoft.com/office/drawing/2014/main" id="{0BF26D5F-8B88-BC42-8ED9-658130851ACF}"/>
                  </a:ext>
                </a:extLst>
              </p14:cNvPr>
              <p14:cNvContentPartPr/>
              <p14:nvPr/>
            </p14:nvContentPartPr>
            <p14:xfrm>
              <a:off x="4009282" y="3298756"/>
              <a:ext cx="360" cy="360"/>
            </p14:xfrm>
          </p:contentPart>
        </mc:Choice>
        <mc:Fallback xmlns="">
          <p:pic>
            <p:nvPicPr>
              <p:cNvPr id="705" name="Ink 704">
                <a:extLst>
                  <a:ext uri="{FF2B5EF4-FFF2-40B4-BE49-F238E27FC236}">
                    <a16:creationId xmlns:a16="http://schemas.microsoft.com/office/drawing/2014/main" id="{0BF26D5F-8B88-BC42-8ED9-658130851ACF}"/>
                  </a:ext>
                </a:extLst>
              </p:cNvPr>
              <p:cNvPicPr/>
              <p:nvPr/>
            </p:nvPicPr>
            <p:blipFill>
              <a:blip r:embed="rId4"/>
              <a:stretch>
                <a:fillRect/>
              </a:stretch>
            </p:blipFill>
            <p:spPr>
              <a:xfrm>
                <a:off x="4000282" y="3290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706" name="Ink 705">
                <a:extLst>
                  <a:ext uri="{FF2B5EF4-FFF2-40B4-BE49-F238E27FC236}">
                    <a16:creationId xmlns:a16="http://schemas.microsoft.com/office/drawing/2014/main" id="{3A2B73E0-1775-6D4A-BB68-DF655CCEFE17}"/>
                  </a:ext>
                </a:extLst>
              </p14:cNvPr>
              <p14:cNvContentPartPr/>
              <p14:nvPr/>
            </p14:nvContentPartPr>
            <p14:xfrm>
              <a:off x="4017922" y="3113356"/>
              <a:ext cx="3240" cy="360"/>
            </p14:xfrm>
          </p:contentPart>
        </mc:Choice>
        <mc:Fallback xmlns="">
          <p:pic>
            <p:nvPicPr>
              <p:cNvPr id="706" name="Ink 705">
                <a:extLst>
                  <a:ext uri="{FF2B5EF4-FFF2-40B4-BE49-F238E27FC236}">
                    <a16:creationId xmlns:a16="http://schemas.microsoft.com/office/drawing/2014/main" id="{3A2B73E0-1775-6D4A-BB68-DF655CCEFE17}"/>
                  </a:ext>
                </a:extLst>
              </p:cNvPr>
              <p:cNvPicPr/>
              <p:nvPr/>
            </p:nvPicPr>
            <p:blipFill>
              <a:blip r:embed="rId39"/>
              <a:stretch>
                <a:fillRect/>
              </a:stretch>
            </p:blipFill>
            <p:spPr>
              <a:xfrm>
                <a:off x="4009282" y="31047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707" name="Ink 706">
                <a:extLst>
                  <a:ext uri="{FF2B5EF4-FFF2-40B4-BE49-F238E27FC236}">
                    <a16:creationId xmlns:a16="http://schemas.microsoft.com/office/drawing/2014/main" id="{E60C6662-EE2A-5646-9701-A5C09848C0F6}"/>
                  </a:ext>
                </a:extLst>
              </p14:cNvPr>
              <p14:cNvContentPartPr/>
              <p14:nvPr/>
            </p14:nvContentPartPr>
            <p14:xfrm>
              <a:off x="4117642" y="3208756"/>
              <a:ext cx="360" cy="360"/>
            </p14:xfrm>
          </p:contentPart>
        </mc:Choice>
        <mc:Fallback xmlns="">
          <p:pic>
            <p:nvPicPr>
              <p:cNvPr id="707" name="Ink 706">
                <a:extLst>
                  <a:ext uri="{FF2B5EF4-FFF2-40B4-BE49-F238E27FC236}">
                    <a16:creationId xmlns:a16="http://schemas.microsoft.com/office/drawing/2014/main" id="{E60C6662-EE2A-5646-9701-A5C09848C0F6}"/>
                  </a:ext>
                </a:extLst>
              </p:cNvPr>
              <p:cNvPicPr/>
              <p:nvPr/>
            </p:nvPicPr>
            <p:blipFill>
              <a:blip r:embed="rId4"/>
              <a:stretch>
                <a:fillRect/>
              </a:stretch>
            </p:blipFill>
            <p:spPr>
              <a:xfrm>
                <a:off x="4109002" y="3200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5">
            <p14:nvContentPartPr>
              <p14:cNvPr id="708" name="Ink 707">
                <a:extLst>
                  <a:ext uri="{FF2B5EF4-FFF2-40B4-BE49-F238E27FC236}">
                    <a16:creationId xmlns:a16="http://schemas.microsoft.com/office/drawing/2014/main" id="{4B904EDD-75B4-C748-AEFD-3C426D713A52}"/>
                  </a:ext>
                </a:extLst>
              </p14:cNvPr>
              <p14:cNvContentPartPr/>
              <p14:nvPr/>
            </p14:nvContentPartPr>
            <p14:xfrm>
              <a:off x="4334002" y="3159076"/>
              <a:ext cx="360" cy="360"/>
            </p14:xfrm>
          </p:contentPart>
        </mc:Choice>
        <mc:Fallback xmlns="">
          <p:pic>
            <p:nvPicPr>
              <p:cNvPr id="708" name="Ink 707">
                <a:extLst>
                  <a:ext uri="{FF2B5EF4-FFF2-40B4-BE49-F238E27FC236}">
                    <a16:creationId xmlns:a16="http://schemas.microsoft.com/office/drawing/2014/main" id="{4B904EDD-75B4-C748-AEFD-3C426D713A52}"/>
                  </a:ext>
                </a:extLst>
              </p:cNvPr>
              <p:cNvPicPr/>
              <p:nvPr/>
            </p:nvPicPr>
            <p:blipFill>
              <a:blip r:embed="rId4"/>
              <a:stretch>
                <a:fillRect/>
              </a:stretch>
            </p:blipFill>
            <p:spPr>
              <a:xfrm>
                <a:off x="4325362" y="3150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709" name="Ink 708">
                <a:extLst>
                  <a:ext uri="{FF2B5EF4-FFF2-40B4-BE49-F238E27FC236}">
                    <a16:creationId xmlns:a16="http://schemas.microsoft.com/office/drawing/2014/main" id="{C67C004F-54CF-1748-BF64-6A2ECEF38EDA}"/>
                  </a:ext>
                </a:extLst>
              </p14:cNvPr>
              <p14:cNvContentPartPr/>
              <p14:nvPr/>
            </p14:nvContentPartPr>
            <p14:xfrm>
              <a:off x="4356322" y="3326476"/>
              <a:ext cx="360" cy="360"/>
            </p14:xfrm>
          </p:contentPart>
        </mc:Choice>
        <mc:Fallback xmlns="">
          <p:pic>
            <p:nvPicPr>
              <p:cNvPr id="709" name="Ink 708">
                <a:extLst>
                  <a:ext uri="{FF2B5EF4-FFF2-40B4-BE49-F238E27FC236}">
                    <a16:creationId xmlns:a16="http://schemas.microsoft.com/office/drawing/2014/main" id="{C67C004F-54CF-1748-BF64-6A2ECEF38EDA}"/>
                  </a:ext>
                </a:extLst>
              </p:cNvPr>
              <p:cNvPicPr/>
              <p:nvPr/>
            </p:nvPicPr>
            <p:blipFill>
              <a:blip r:embed="rId4"/>
              <a:stretch>
                <a:fillRect/>
              </a:stretch>
            </p:blipFill>
            <p:spPr>
              <a:xfrm>
                <a:off x="4347322" y="3317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7">
            <p14:nvContentPartPr>
              <p14:cNvPr id="710" name="Ink 709">
                <a:extLst>
                  <a:ext uri="{FF2B5EF4-FFF2-40B4-BE49-F238E27FC236}">
                    <a16:creationId xmlns:a16="http://schemas.microsoft.com/office/drawing/2014/main" id="{948D2BB8-EA39-564E-8396-690F1F45B174}"/>
                  </a:ext>
                </a:extLst>
              </p14:cNvPr>
              <p14:cNvContentPartPr/>
              <p14:nvPr/>
            </p14:nvContentPartPr>
            <p14:xfrm>
              <a:off x="3398002" y="4321516"/>
              <a:ext cx="360" cy="360"/>
            </p14:xfrm>
          </p:contentPart>
        </mc:Choice>
        <mc:Fallback xmlns="">
          <p:pic>
            <p:nvPicPr>
              <p:cNvPr id="710" name="Ink 709">
                <a:extLst>
                  <a:ext uri="{FF2B5EF4-FFF2-40B4-BE49-F238E27FC236}">
                    <a16:creationId xmlns:a16="http://schemas.microsoft.com/office/drawing/2014/main" id="{948D2BB8-EA39-564E-8396-690F1F45B174}"/>
                  </a:ext>
                </a:extLst>
              </p:cNvPr>
              <p:cNvPicPr/>
              <p:nvPr/>
            </p:nvPicPr>
            <p:blipFill>
              <a:blip r:embed="rId4"/>
              <a:stretch>
                <a:fillRect/>
              </a:stretch>
            </p:blipFill>
            <p:spPr>
              <a:xfrm>
                <a:off x="3389362" y="4312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711" name="Ink 710">
                <a:extLst>
                  <a:ext uri="{FF2B5EF4-FFF2-40B4-BE49-F238E27FC236}">
                    <a16:creationId xmlns:a16="http://schemas.microsoft.com/office/drawing/2014/main" id="{751FE522-6B03-2A48-BA46-BD3489B49A5F}"/>
                  </a:ext>
                </a:extLst>
              </p14:cNvPr>
              <p14:cNvContentPartPr/>
              <p14:nvPr/>
            </p14:nvContentPartPr>
            <p14:xfrm>
              <a:off x="3556762" y="4279036"/>
              <a:ext cx="360" cy="360"/>
            </p14:xfrm>
          </p:contentPart>
        </mc:Choice>
        <mc:Fallback xmlns="">
          <p:pic>
            <p:nvPicPr>
              <p:cNvPr id="711" name="Ink 710">
                <a:extLst>
                  <a:ext uri="{FF2B5EF4-FFF2-40B4-BE49-F238E27FC236}">
                    <a16:creationId xmlns:a16="http://schemas.microsoft.com/office/drawing/2014/main" id="{751FE522-6B03-2A48-BA46-BD3489B49A5F}"/>
                  </a:ext>
                </a:extLst>
              </p:cNvPr>
              <p:cNvPicPr/>
              <p:nvPr/>
            </p:nvPicPr>
            <p:blipFill>
              <a:blip r:embed="rId4"/>
              <a:stretch>
                <a:fillRect/>
              </a:stretch>
            </p:blipFill>
            <p:spPr>
              <a:xfrm>
                <a:off x="3548122" y="4270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712" name="Ink 711">
                <a:extLst>
                  <a:ext uri="{FF2B5EF4-FFF2-40B4-BE49-F238E27FC236}">
                    <a16:creationId xmlns:a16="http://schemas.microsoft.com/office/drawing/2014/main" id="{AB39CF4D-2D34-8C4B-9932-9F9C1DCD8267}"/>
                  </a:ext>
                </a:extLst>
              </p14:cNvPr>
              <p14:cNvContentPartPr/>
              <p14:nvPr/>
            </p14:nvContentPartPr>
            <p14:xfrm>
              <a:off x="3694282" y="4279036"/>
              <a:ext cx="360" cy="360"/>
            </p14:xfrm>
          </p:contentPart>
        </mc:Choice>
        <mc:Fallback xmlns="">
          <p:pic>
            <p:nvPicPr>
              <p:cNvPr id="712" name="Ink 711">
                <a:extLst>
                  <a:ext uri="{FF2B5EF4-FFF2-40B4-BE49-F238E27FC236}">
                    <a16:creationId xmlns:a16="http://schemas.microsoft.com/office/drawing/2014/main" id="{AB39CF4D-2D34-8C4B-9932-9F9C1DCD8267}"/>
                  </a:ext>
                </a:extLst>
              </p:cNvPr>
              <p:cNvPicPr/>
              <p:nvPr/>
            </p:nvPicPr>
            <p:blipFill>
              <a:blip r:embed="rId4"/>
              <a:stretch>
                <a:fillRect/>
              </a:stretch>
            </p:blipFill>
            <p:spPr>
              <a:xfrm>
                <a:off x="3685642" y="4270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713" name="Ink 712">
                <a:extLst>
                  <a:ext uri="{FF2B5EF4-FFF2-40B4-BE49-F238E27FC236}">
                    <a16:creationId xmlns:a16="http://schemas.microsoft.com/office/drawing/2014/main" id="{C12CD663-E9A8-C046-AEC5-F85770F4AB9D}"/>
                  </a:ext>
                </a:extLst>
              </p14:cNvPr>
              <p14:cNvContentPartPr/>
              <p14:nvPr/>
            </p14:nvContentPartPr>
            <p14:xfrm>
              <a:off x="3703282" y="4344196"/>
              <a:ext cx="360" cy="360"/>
            </p14:xfrm>
          </p:contentPart>
        </mc:Choice>
        <mc:Fallback xmlns="">
          <p:pic>
            <p:nvPicPr>
              <p:cNvPr id="713" name="Ink 712">
                <a:extLst>
                  <a:ext uri="{FF2B5EF4-FFF2-40B4-BE49-F238E27FC236}">
                    <a16:creationId xmlns:a16="http://schemas.microsoft.com/office/drawing/2014/main" id="{C12CD663-E9A8-C046-AEC5-F85770F4AB9D}"/>
                  </a:ext>
                </a:extLst>
              </p:cNvPr>
              <p:cNvPicPr/>
              <p:nvPr/>
            </p:nvPicPr>
            <p:blipFill>
              <a:blip r:embed="rId4"/>
              <a:stretch>
                <a:fillRect/>
              </a:stretch>
            </p:blipFill>
            <p:spPr>
              <a:xfrm>
                <a:off x="3694282" y="4335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714" name="Ink 713">
                <a:extLst>
                  <a:ext uri="{FF2B5EF4-FFF2-40B4-BE49-F238E27FC236}">
                    <a16:creationId xmlns:a16="http://schemas.microsoft.com/office/drawing/2014/main" id="{B33D86B7-A39E-5941-9F34-496B6B3D4DEF}"/>
                  </a:ext>
                </a:extLst>
              </p14:cNvPr>
              <p14:cNvContentPartPr/>
              <p14:nvPr/>
            </p14:nvContentPartPr>
            <p14:xfrm>
              <a:off x="3454882" y="4398556"/>
              <a:ext cx="360" cy="360"/>
            </p14:xfrm>
          </p:contentPart>
        </mc:Choice>
        <mc:Fallback xmlns="">
          <p:pic>
            <p:nvPicPr>
              <p:cNvPr id="714" name="Ink 713">
                <a:extLst>
                  <a:ext uri="{FF2B5EF4-FFF2-40B4-BE49-F238E27FC236}">
                    <a16:creationId xmlns:a16="http://schemas.microsoft.com/office/drawing/2014/main" id="{B33D86B7-A39E-5941-9F34-496B6B3D4DEF}"/>
                  </a:ext>
                </a:extLst>
              </p:cNvPr>
              <p:cNvPicPr/>
              <p:nvPr/>
            </p:nvPicPr>
            <p:blipFill>
              <a:blip r:embed="rId4"/>
              <a:stretch>
                <a:fillRect/>
              </a:stretch>
            </p:blipFill>
            <p:spPr>
              <a:xfrm>
                <a:off x="3445882" y="4389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715" name="Ink 714">
                <a:extLst>
                  <a:ext uri="{FF2B5EF4-FFF2-40B4-BE49-F238E27FC236}">
                    <a16:creationId xmlns:a16="http://schemas.microsoft.com/office/drawing/2014/main" id="{5C989F50-605B-F340-8614-07B1EC789923}"/>
                  </a:ext>
                </a:extLst>
              </p14:cNvPr>
              <p14:cNvContentPartPr/>
              <p14:nvPr/>
            </p14:nvContentPartPr>
            <p14:xfrm>
              <a:off x="3140602" y="4307836"/>
              <a:ext cx="360" cy="360"/>
            </p14:xfrm>
          </p:contentPart>
        </mc:Choice>
        <mc:Fallback xmlns="">
          <p:pic>
            <p:nvPicPr>
              <p:cNvPr id="715" name="Ink 714">
                <a:extLst>
                  <a:ext uri="{FF2B5EF4-FFF2-40B4-BE49-F238E27FC236}">
                    <a16:creationId xmlns:a16="http://schemas.microsoft.com/office/drawing/2014/main" id="{5C989F50-605B-F340-8614-07B1EC789923}"/>
                  </a:ext>
                </a:extLst>
              </p:cNvPr>
              <p:cNvPicPr/>
              <p:nvPr/>
            </p:nvPicPr>
            <p:blipFill>
              <a:blip r:embed="rId4"/>
              <a:stretch>
                <a:fillRect/>
              </a:stretch>
            </p:blipFill>
            <p:spPr>
              <a:xfrm>
                <a:off x="3131602" y="4299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716" name="Ink 715">
                <a:extLst>
                  <a:ext uri="{FF2B5EF4-FFF2-40B4-BE49-F238E27FC236}">
                    <a16:creationId xmlns:a16="http://schemas.microsoft.com/office/drawing/2014/main" id="{50803CDD-E474-3343-AFB3-F8DBD84B0250}"/>
                  </a:ext>
                </a:extLst>
              </p14:cNvPr>
              <p14:cNvContentPartPr/>
              <p14:nvPr/>
            </p14:nvContentPartPr>
            <p14:xfrm>
              <a:off x="2963122" y="4235836"/>
              <a:ext cx="360" cy="360"/>
            </p14:xfrm>
          </p:contentPart>
        </mc:Choice>
        <mc:Fallback xmlns="">
          <p:pic>
            <p:nvPicPr>
              <p:cNvPr id="716" name="Ink 715">
                <a:extLst>
                  <a:ext uri="{FF2B5EF4-FFF2-40B4-BE49-F238E27FC236}">
                    <a16:creationId xmlns:a16="http://schemas.microsoft.com/office/drawing/2014/main" id="{50803CDD-E474-3343-AFB3-F8DBD84B0250}"/>
                  </a:ext>
                </a:extLst>
              </p:cNvPr>
              <p:cNvPicPr/>
              <p:nvPr/>
            </p:nvPicPr>
            <p:blipFill>
              <a:blip r:embed="rId4"/>
              <a:stretch>
                <a:fillRect/>
              </a:stretch>
            </p:blipFill>
            <p:spPr>
              <a:xfrm>
                <a:off x="2954482" y="4227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717" name="Ink 716">
                <a:extLst>
                  <a:ext uri="{FF2B5EF4-FFF2-40B4-BE49-F238E27FC236}">
                    <a16:creationId xmlns:a16="http://schemas.microsoft.com/office/drawing/2014/main" id="{0B573AB8-C5A0-AF47-BC03-589ED80FD137}"/>
                  </a:ext>
                </a:extLst>
              </p14:cNvPr>
              <p14:cNvContentPartPr/>
              <p14:nvPr/>
            </p14:nvContentPartPr>
            <p14:xfrm>
              <a:off x="2921002" y="4396036"/>
              <a:ext cx="360" cy="360"/>
            </p14:xfrm>
          </p:contentPart>
        </mc:Choice>
        <mc:Fallback xmlns="">
          <p:pic>
            <p:nvPicPr>
              <p:cNvPr id="717" name="Ink 716">
                <a:extLst>
                  <a:ext uri="{FF2B5EF4-FFF2-40B4-BE49-F238E27FC236}">
                    <a16:creationId xmlns:a16="http://schemas.microsoft.com/office/drawing/2014/main" id="{0B573AB8-C5A0-AF47-BC03-589ED80FD137}"/>
                  </a:ext>
                </a:extLst>
              </p:cNvPr>
              <p:cNvPicPr/>
              <p:nvPr/>
            </p:nvPicPr>
            <p:blipFill>
              <a:blip r:embed="rId4"/>
              <a:stretch>
                <a:fillRect/>
              </a:stretch>
            </p:blipFill>
            <p:spPr>
              <a:xfrm>
                <a:off x="2912002" y="4387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718" name="Ink 717">
                <a:extLst>
                  <a:ext uri="{FF2B5EF4-FFF2-40B4-BE49-F238E27FC236}">
                    <a16:creationId xmlns:a16="http://schemas.microsoft.com/office/drawing/2014/main" id="{BBAAA253-4AC3-8447-BC5B-25CD2E9FC818}"/>
                  </a:ext>
                </a:extLst>
              </p14:cNvPr>
              <p14:cNvContentPartPr/>
              <p14:nvPr/>
            </p14:nvContentPartPr>
            <p14:xfrm>
              <a:off x="3161842" y="4240516"/>
              <a:ext cx="360" cy="360"/>
            </p14:xfrm>
          </p:contentPart>
        </mc:Choice>
        <mc:Fallback xmlns="">
          <p:pic>
            <p:nvPicPr>
              <p:cNvPr id="718" name="Ink 717">
                <a:extLst>
                  <a:ext uri="{FF2B5EF4-FFF2-40B4-BE49-F238E27FC236}">
                    <a16:creationId xmlns:a16="http://schemas.microsoft.com/office/drawing/2014/main" id="{BBAAA253-4AC3-8447-BC5B-25CD2E9FC818}"/>
                  </a:ext>
                </a:extLst>
              </p:cNvPr>
              <p:cNvPicPr/>
              <p:nvPr/>
            </p:nvPicPr>
            <p:blipFill>
              <a:blip r:embed="rId4"/>
              <a:stretch>
                <a:fillRect/>
              </a:stretch>
            </p:blipFill>
            <p:spPr>
              <a:xfrm>
                <a:off x="3152842" y="42315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719" name="Ink 718">
                <a:extLst>
                  <a:ext uri="{FF2B5EF4-FFF2-40B4-BE49-F238E27FC236}">
                    <a16:creationId xmlns:a16="http://schemas.microsoft.com/office/drawing/2014/main" id="{939EF738-AFB7-8E49-AFCF-AD67A684409A}"/>
                  </a:ext>
                </a:extLst>
              </p14:cNvPr>
              <p14:cNvContentPartPr/>
              <p14:nvPr/>
            </p14:nvContentPartPr>
            <p14:xfrm>
              <a:off x="2821282" y="2946316"/>
              <a:ext cx="360" cy="360"/>
            </p14:xfrm>
          </p:contentPart>
        </mc:Choice>
        <mc:Fallback xmlns="">
          <p:pic>
            <p:nvPicPr>
              <p:cNvPr id="719" name="Ink 718">
                <a:extLst>
                  <a:ext uri="{FF2B5EF4-FFF2-40B4-BE49-F238E27FC236}">
                    <a16:creationId xmlns:a16="http://schemas.microsoft.com/office/drawing/2014/main" id="{939EF738-AFB7-8E49-AFCF-AD67A684409A}"/>
                  </a:ext>
                </a:extLst>
              </p:cNvPr>
              <p:cNvPicPr/>
              <p:nvPr/>
            </p:nvPicPr>
            <p:blipFill>
              <a:blip r:embed="rId4"/>
              <a:stretch>
                <a:fillRect/>
              </a:stretch>
            </p:blipFill>
            <p:spPr>
              <a:xfrm>
                <a:off x="2812282" y="2937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720" name="Ink 719">
                <a:extLst>
                  <a:ext uri="{FF2B5EF4-FFF2-40B4-BE49-F238E27FC236}">
                    <a16:creationId xmlns:a16="http://schemas.microsoft.com/office/drawing/2014/main" id="{29EEE8AC-102C-B641-BE46-BFC23BE2F4A2}"/>
                  </a:ext>
                </a:extLst>
              </p14:cNvPr>
              <p14:cNvContentPartPr/>
              <p14:nvPr/>
            </p14:nvContentPartPr>
            <p14:xfrm>
              <a:off x="3158242" y="2812756"/>
              <a:ext cx="360" cy="360"/>
            </p14:xfrm>
          </p:contentPart>
        </mc:Choice>
        <mc:Fallback xmlns="">
          <p:pic>
            <p:nvPicPr>
              <p:cNvPr id="720" name="Ink 719">
                <a:extLst>
                  <a:ext uri="{FF2B5EF4-FFF2-40B4-BE49-F238E27FC236}">
                    <a16:creationId xmlns:a16="http://schemas.microsoft.com/office/drawing/2014/main" id="{29EEE8AC-102C-B641-BE46-BFC23BE2F4A2}"/>
                  </a:ext>
                </a:extLst>
              </p:cNvPr>
              <p:cNvPicPr/>
              <p:nvPr/>
            </p:nvPicPr>
            <p:blipFill>
              <a:blip r:embed="rId4"/>
              <a:stretch>
                <a:fillRect/>
              </a:stretch>
            </p:blipFill>
            <p:spPr>
              <a:xfrm>
                <a:off x="3149602" y="2803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721" name="Ink 720">
                <a:extLst>
                  <a:ext uri="{FF2B5EF4-FFF2-40B4-BE49-F238E27FC236}">
                    <a16:creationId xmlns:a16="http://schemas.microsoft.com/office/drawing/2014/main" id="{04897542-3C31-0147-B8C1-5673CF7F776F}"/>
                  </a:ext>
                </a:extLst>
              </p14:cNvPr>
              <p14:cNvContentPartPr/>
              <p14:nvPr/>
            </p14:nvContentPartPr>
            <p14:xfrm>
              <a:off x="2814442" y="2783596"/>
              <a:ext cx="360" cy="360"/>
            </p14:xfrm>
          </p:contentPart>
        </mc:Choice>
        <mc:Fallback xmlns="">
          <p:pic>
            <p:nvPicPr>
              <p:cNvPr id="721" name="Ink 720">
                <a:extLst>
                  <a:ext uri="{FF2B5EF4-FFF2-40B4-BE49-F238E27FC236}">
                    <a16:creationId xmlns:a16="http://schemas.microsoft.com/office/drawing/2014/main" id="{04897542-3C31-0147-B8C1-5673CF7F776F}"/>
                  </a:ext>
                </a:extLst>
              </p:cNvPr>
              <p:cNvPicPr/>
              <p:nvPr/>
            </p:nvPicPr>
            <p:blipFill>
              <a:blip r:embed="rId4"/>
              <a:stretch>
                <a:fillRect/>
              </a:stretch>
            </p:blipFill>
            <p:spPr>
              <a:xfrm>
                <a:off x="2805802" y="277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722" name="Ink 721">
                <a:extLst>
                  <a:ext uri="{FF2B5EF4-FFF2-40B4-BE49-F238E27FC236}">
                    <a16:creationId xmlns:a16="http://schemas.microsoft.com/office/drawing/2014/main" id="{5960E945-AA09-ED41-B427-1334FE3B8C61}"/>
                  </a:ext>
                </a:extLst>
              </p14:cNvPr>
              <p14:cNvContentPartPr/>
              <p14:nvPr/>
            </p14:nvContentPartPr>
            <p14:xfrm>
              <a:off x="3148522" y="2952796"/>
              <a:ext cx="360" cy="3240"/>
            </p14:xfrm>
          </p:contentPart>
        </mc:Choice>
        <mc:Fallback xmlns="">
          <p:pic>
            <p:nvPicPr>
              <p:cNvPr id="722" name="Ink 721">
                <a:extLst>
                  <a:ext uri="{FF2B5EF4-FFF2-40B4-BE49-F238E27FC236}">
                    <a16:creationId xmlns:a16="http://schemas.microsoft.com/office/drawing/2014/main" id="{5960E945-AA09-ED41-B427-1334FE3B8C61}"/>
                  </a:ext>
                </a:extLst>
              </p:cNvPr>
              <p:cNvPicPr/>
              <p:nvPr/>
            </p:nvPicPr>
            <p:blipFill>
              <a:blip r:embed="rId43"/>
              <a:stretch>
                <a:fillRect/>
              </a:stretch>
            </p:blipFill>
            <p:spPr>
              <a:xfrm>
                <a:off x="3139882" y="2944156"/>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723" name="Ink 722">
                <a:extLst>
                  <a:ext uri="{FF2B5EF4-FFF2-40B4-BE49-F238E27FC236}">
                    <a16:creationId xmlns:a16="http://schemas.microsoft.com/office/drawing/2014/main" id="{E07BDF5D-09DE-E24D-8A7E-799486295CB0}"/>
                  </a:ext>
                </a:extLst>
              </p14:cNvPr>
              <p14:cNvContentPartPr/>
              <p14:nvPr/>
            </p14:nvContentPartPr>
            <p14:xfrm>
              <a:off x="2477842" y="3212356"/>
              <a:ext cx="360" cy="360"/>
            </p14:xfrm>
          </p:contentPart>
        </mc:Choice>
        <mc:Fallback xmlns="">
          <p:pic>
            <p:nvPicPr>
              <p:cNvPr id="723" name="Ink 722">
                <a:extLst>
                  <a:ext uri="{FF2B5EF4-FFF2-40B4-BE49-F238E27FC236}">
                    <a16:creationId xmlns:a16="http://schemas.microsoft.com/office/drawing/2014/main" id="{E07BDF5D-09DE-E24D-8A7E-799486295CB0}"/>
                  </a:ext>
                </a:extLst>
              </p:cNvPr>
              <p:cNvPicPr/>
              <p:nvPr/>
            </p:nvPicPr>
            <p:blipFill>
              <a:blip r:embed="rId4"/>
              <a:stretch>
                <a:fillRect/>
              </a:stretch>
            </p:blipFill>
            <p:spPr>
              <a:xfrm>
                <a:off x="2468842" y="320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724" name="Ink 723">
                <a:extLst>
                  <a:ext uri="{FF2B5EF4-FFF2-40B4-BE49-F238E27FC236}">
                    <a16:creationId xmlns:a16="http://schemas.microsoft.com/office/drawing/2014/main" id="{AB10984B-5687-BA48-8F46-D48D760A922C}"/>
                  </a:ext>
                </a:extLst>
              </p14:cNvPr>
              <p14:cNvContentPartPr/>
              <p14:nvPr/>
            </p14:nvContentPartPr>
            <p14:xfrm>
              <a:off x="2424562" y="3136756"/>
              <a:ext cx="360" cy="360"/>
            </p14:xfrm>
          </p:contentPart>
        </mc:Choice>
        <mc:Fallback xmlns="">
          <p:pic>
            <p:nvPicPr>
              <p:cNvPr id="724" name="Ink 723">
                <a:extLst>
                  <a:ext uri="{FF2B5EF4-FFF2-40B4-BE49-F238E27FC236}">
                    <a16:creationId xmlns:a16="http://schemas.microsoft.com/office/drawing/2014/main" id="{AB10984B-5687-BA48-8F46-D48D760A922C}"/>
                  </a:ext>
                </a:extLst>
              </p:cNvPr>
              <p:cNvPicPr/>
              <p:nvPr/>
            </p:nvPicPr>
            <p:blipFill>
              <a:blip r:embed="rId4"/>
              <a:stretch>
                <a:fillRect/>
              </a:stretch>
            </p:blipFill>
            <p:spPr>
              <a:xfrm>
                <a:off x="2415562" y="312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725" name="Ink 724">
                <a:extLst>
                  <a:ext uri="{FF2B5EF4-FFF2-40B4-BE49-F238E27FC236}">
                    <a16:creationId xmlns:a16="http://schemas.microsoft.com/office/drawing/2014/main" id="{16227153-FCBC-6040-B142-D425C8A6AB4E}"/>
                  </a:ext>
                </a:extLst>
              </p14:cNvPr>
              <p14:cNvContentPartPr/>
              <p14:nvPr/>
            </p14:nvContentPartPr>
            <p14:xfrm>
              <a:off x="2279842" y="3136756"/>
              <a:ext cx="360" cy="360"/>
            </p14:xfrm>
          </p:contentPart>
        </mc:Choice>
        <mc:Fallback xmlns="">
          <p:pic>
            <p:nvPicPr>
              <p:cNvPr id="725" name="Ink 724">
                <a:extLst>
                  <a:ext uri="{FF2B5EF4-FFF2-40B4-BE49-F238E27FC236}">
                    <a16:creationId xmlns:a16="http://schemas.microsoft.com/office/drawing/2014/main" id="{16227153-FCBC-6040-B142-D425C8A6AB4E}"/>
                  </a:ext>
                </a:extLst>
              </p:cNvPr>
              <p:cNvPicPr/>
              <p:nvPr/>
            </p:nvPicPr>
            <p:blipFill>
              <a:blip r:embed="rId4"/>
              <a:stretch>
                <a:fillRect/>
              </a:stretch>
            </p:blipFill>
            <p:spPr>
              <a:xfrm>
                <a:off x="2270842" y="3128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726" name="Ink 725">
                <a:extLst>
                  <a:ext uri="{FF2B5EF4-FFF2-40B4-BE49-F238E27FC236}">
                    <a16:creationId xmlns:a16="http://schemas.microsoft.com/office/drawing/2014/main" id="{1DB5170C-0162-DC44-B705-720A9EED33F8}"/>
                  </a:ext>
                </a:extLst>
              </p14:cNvPr>
              <p14:cNvContentPartPr/>
              <p14:nvPr/>
            </p14:nvContentPartPr>
            <p14:xfrm>
              <a:off x="2203882" y="3261316"/>
              <a:ext cx="360" cy="360"/>
            </p14:xfrm>
          </p:contentPart>
        </mc:Choice>
        <mc:Fallback xmlns="">
          <p:pic>
            <p:nvPicPr>
              <p:cNvPr id="726" name="Ink 725">
                <a:extLst>
                  <a:ext uri="{FF2B5EF4-FFF2-40B4-BE49-F238E27FC236}">
                    <a16:creationId xmlns:a16="http://schemas.microsoft.com/office/drawing/2014/main" id="{1DB5170C-0162-DC44-B705-720A9EED33F8}"/>
                  </a:ext>
                </a:extLst>
              </p:cNvPr>
              <p:cNvPicPr/>
              <p:nvPr/>
            </p:nvPicPr>
            <p:blipFill>
              <a:blip r:embed="rId4"/>
              <a:stretch>
                <a:fillRect/>
              </a:stretch>
            </p:blipFill>
            <p:spPr>
              <a:xfrm>
                <a:off x="2194882" y="3252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727" name="Ink 726">
                <a:extLst>
                  <a:ext uri="{FF2B5EF4-FFF2-40B4-BE49-F238E27FC236}">
                    <a16:creationId xmlns:a16="http://schemas.microsoft.com/office/drawing/2014/main" id="{D2D4D71A-57CF-D54E-B905-715BB68A0791}"/>
                  </a:ext>
                </a:extLst>
              </p14:cNvPr>
              <p14:cNvContentPartPr/>
              <p14:nvPr/>
            </p14:nvContentPartPr>
            <p14:xfrm>
              <a:off x="2441482" y="3261316"/>
              <a:ext cx="3240" cy="360"/>
            </p14:xfrm>
          </p:contentPart>
        </mc:Choice>
        <mc:Fallback xmlns="">
          <p:pic>
            <p:nvPicPr>
              <p:cNvPr id="727" name="Ink 726">
                <a:extLst>
                  <a:ext uri="{FF2B5EF4-FFF2-40B4-BE49-F238E27FC236}">
                    <a16:creationId xmlns:a16="http://schemas.microsoft.com/office/drawing/2014/main" id="{D2D4D71A-57CF-D54E-B905-715BB68A0791}"/>
                  </a:ext>
                </a:extLst>
              </p:cNvPr>
              <p:cNvPicPr/>
              <p:nvPr/>
            </p:nvPicPr>
            <p:blipFill>
              <a:blip r:embed="rId39"/>
              <a:stretch>
                <a:fillRect/>
              </a:stretch>
            </p:blipFill>
            <p:spPr>
              <a:xfrm>
                <a:off x="2432842" y="3252316"/>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728" name="Ink 727">
                <a:extLst>
                  <a:ext uri="{FF2B5EF4-FFF2-40B4-BE49-F238E27FC236}">
                    <a16:creationId xmlns:a16="http://schemas.microsoft.com/office/drawing/2014/main" id="{1BF88936-21EB-D848-8478-91B0E6509120}"/>
                  </a:ext>
                </a:extLst>
              </p14:cNvPr>
              <p14:cNvContentPartPr/>
              <p14:nvPr/>
            </p14:nvContentPartPr>
            <p14:xfrm>
              <a:off x="2444362" y="2832556"/>
              <a:ext cx="360" cy="360"/>
            </p14:xfrm>
          </p:contentPart>
        </mc:Choice>
        <mc:Fallback xmlns="">
          <p:pic>
            <p:nvPicPr>
              <p:cNvPr id="728" name="Ink 727">
                <a:extLst>
                  <a:ext uri="{FF2B5EF4-FFF2-40B4-BE49-F238E27FC236}">
                    <a16:creationId xmlns:a16="http://schemas.microsoft.com/office/drawing/2014/main" id="{1BF88936-21EB-D848-8478-91B0E6509120}"/>
                  </a:ext>
                </a:extLst>
              </p:cNvPr>
              <p:cNvPicPr/>
              <p:nvPr/>
            </p:nvPicPr>
            <p:blipFill>
              <a:blip r:embed="rId4"/>
              <a:stretch>
                <a:fillRect/>
              </a:stretch>
            </p:blipFill>
            <p:spPr>
              <a:xfrm>
                <a:off x="2435722" y="2823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729" name="Ink 728">
                <a:extLst>
                  <a:ext uri="{FF2B5EF4-FFF2-40B4-BE49-F238E27FC236}">
                    <a16:creationId xmlns:a16="http://schemas.microsoft.com/office/drawing/2014/main" id="{9BCE69A8-4A99-DE43-BF39-DC9CAE1C57A0}"/>
                  </a:ext>
                </a:extLst>
              </p14:cNvPr>
              <p14:cNvContentPartPr/>
              <p14:nvPr/>
            </p14:nvContentPartPr>
            <p14:xfrm>
              <a:off x="2355802" y="2916436"/>
              <a:ext cx="360" cy="360"/>
            </p14:xfrm>
          </p:contentPart>
        </mc:Choice>
        <mc:Fallback xmlns="">
          <p:pic>
            <p:nvPicPr>
              <p:cNvPr id="729" name="Ink 728">
                <a:extLst>
                  <a:ext uri="{FF2B5EF4-FFF2-40B4-BE49-F238E27FC236}">
                    <a16:creationId xmlns:a16="http://schemas.microsoft.com/office/drawing/2014/main" id="{9BCE69A8-4A99-DE43-BF39-DC9CAE1C57A0}"/>
                  </a:ext>
                </a:extLst>
              </p:cNvPr>
              <p:cNvPicPr/>
              <p:nvPr/>
            </p:nvPicPr>
            <p:blipFill>
              <a:blip r:embed="rId4"/>
              <a:stretch>
                <a:fillRect/>
              </a:stretch>
            </p:blipFill>
            <p:spPr>
              <a:xfrm>
                <a:off x="2347162" y="2907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730" name="Ink 729">
                <a:extLst>
                  <a:ext uri="{FF2B5EF4-FFF2-40B4-BE49-F238E27FC236}">
                    <a16:creationId xmlns:a16="http://schemas.microsoft.com/office/drawing/2014/main" id="{0A2005D7-78E0-9B4B-BA78-B842BF35D3D9}"/>
                  </a:ext>
                </a:extLst>
              </p14:cNvPr>
              <p14:cNvContentPartPr/>
              <p14:nvPr/>
            </p14:nvContentPartPr>
            <p14:xfrm>
              <a:off x="7084402" y="1737436"/>
              <a:ext cx="360" cy="360"/>
            </p14:xfrm>
          </p:contentPart>
        </mc:Choice>
        <mc:Fallback xmlns="">
          <p:pic>
            <p:nvPicPr>
              <p:cNvPr id="730" name="Ink 729">
                <a:extLst>
                  <a:ext uri="{FF2B5EF4-FFF2-40B4-BE49-F238E27FC236}">
                    <a16:creationId xmlns:a16="http://schemas.microsoft.com/office/drawing/2014/main" id="{0A2005D7-78E0-9B4B-BA78-B842BF35D3D9}"/>
                  </a:ext>
                </a:extLst>
              </p:cNvPr>
              <p:cNvPicPr/>
              <p:nvPr/>
            </p:nvPicPr>
            <p:blipFill>
              <a:blip r:embed="rId4"/>
              <a:stretch>
                <a:fillRect/>
              </a:stretch>
            </p:blipFill>
            <p:spPr>
              <a:xfrm>
                <a:off x="7075402" y="1728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731" name="Ink 730">
                <a:extLst>
                  <a:ext uri="{FF2B5EF4-FFF2-40B4-BE49-F238E27FC236}">
                    <a16:creationId xmlns:a16="http://schemas.microsoft.com/office/drawing/2014/main" id="{EF4F8249-AA22-7C46-9236-814B22406454}"/>
                  </a:ext>
                </a:extLst>
              </p14:cNvPr>
              <p14:cNvContentPartPr/>
              <p14:nvPr/>
            </p14:nvContentPartPr>
            <p14:xfrm>
              <a:off x="7299322" y="1645276"/>
              <a:ext cx="360" cy="360"/>
            </p14:xfrm>
          </p:contentPart>
        </mc:Choice>
        <mc:Fallback xmlns="">
          <p:pic>
            <p:nvPicPr>
              <p:cNvPr id="731" name="Ink 730">
                <a:extLst>
                  <a:ext uri="{FF2B5EF4-FFF2-40B4-BE49-F238E27FC236}">
                    <a16:creationId xmlns:a16="http://schemas.microsoft.com/office/drawing/2014/main" id="{EF4F8249-AA22-7C46-9236-814B22406454}"/>
                  </a:ext>
                </a:extLst>
              </p:cNvPr>
              <p:cNvPicPr/>
              <p:nvPr/>
            </p:nvPicPr>
            <p:blipFill>
              <a:blip r:embed="rId4"/>
              <a:stretch>
                <a:fillRect/>
              </a:stretch>
            </p:blipFill>
            <p:spPr>
              <a:xfrm>
                <a:off x="7290682" y="1636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732" name="Ink 731">
                <a:extLst>
                  <a:ext uri="{FF2B5EF4-FFF2-40B4-BE49-F238E27FC236}">
                    <a16:creationId xmlns:a16="http://schemas.microsoft.com/office/drawing/2014/main" id="{61902E60-4AD2-634B-AF5C-A3964426370B}"/>
                  </a:ext>
                </a:extLst>
              </p14:cNvPr>
              <p14:cNvContentPartPr/>
              <p14:nvPr/>
            </p14:nvContentPartPr>
            <p14:xfrm>
              <a:off x="7480762" y="1713316"/>
              <a:ext cx="360" cy="360"/>
            </p14:xfrm>
          </p:contentPart>
        </mc:Choice>
        <mc:Fallback xmlns="">
          <p:pic>
            <p:nvPicPr>
              <p:cNvPr id="732" name="Ink 731">
                <a:extLst>
                  <a:ext uri="{FF2B5EF4-FFF2-40B4-BE49-F238E27FC236}">
                    <a16:creationId xmlns:a16="http://schemas.microsoft.com/office/drawing/2014/main" id="{61902E60-4AD2-634B-AF5C-A3964426370B}"/>
                  </a:ext>
                </a:extLst>
              </p:cNvPr>
              <p:cNvPicPr/>
              <p:nvPr/>
            </p:nvPicPr>
            <p:blipFill>
              <a:blip r:embed="rId4"/>
              <a:stretch>
                <a:fillRect/>
              </a:stretch>
            </p:blipFill>
            <p:spPr>
              <a:xfrm>
                <a:off x="7472122" y="1704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733" name="Ink 732">
                <a:extLst>
                  <a:ext uri="{FF2B5EF4-FFF2-40B4-BE49-F238E27FC236}">
                    <a16:creationId xmlns:a16="http://schemas.microsoft.com/office/drawing/2014/main" id="{CA2CE59B-7223-2147-A412-CB1CE74549BB}"/>
                  </a:ext>
                </a:extLst>
              </p14:cNvPr>
              <p14:cNvContentPartPr/>
              <p14:nvPr/>
            </p14:nvContentPartPr>
            <p14:xfrm>
              <a:off x="7421722" y="1780996"/>
              <a:ext cx="360" cy="360"/>
            </p14:xfrm>
          </p:contentPart>
        </mc:Choice>
        <mc:Fallback xmlns="">
          <p:pic>
            <p:nvPicPr>
              <p:cNvPr id="733" name="Ink 732">
                <a:extLst>
                  <a:ext uri="{FF2B5EF4-FFF2-40B4-BE49-F238E27FC236}">
                    <a16:creationId xmlns:a16="http://schemas.microsoft.com/office/drawing/2014/main" id="{CA2CE59B-7223-2147-A412-CB1CE74549BB}"/>
                  </a:ext>
                </a:extLst>
              </p:cNvPr>
              <p:cNvPicPr/>
              <p:nvPr/>
            </p:nvPicPr>
            <p:blipFill>
              <a:blip r:embed="rId4"/>
              <a:stretch>
                <a:fillRect/>
              </a:stretch>
            </p:blipFill>
            <p:spPr>
              <a:xfrm>
                <a:off x="7412722" y="1772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1">
            <p14:nvContentPartPr>
              <p14:cNvPr id="734" name="Ink 733">
                <a:extLst>
                  <a:ext uri="{FF2B5EF4-FFF2-40B4-BE49-F238E27FC236}">
                    <a16:creationId xmlns:a16="http://schemas.microsoft.com/office/drawing/2014/main" id="{B7158EC8-59F0-2E48-822A-11772FF86986}"/>
                  </a:ext>
                </a:extLst>
              </p14:cNvPr>
              <p14:cNvContentPartPr/>
              <p14:nvPr/>
            </p14:nvContentPartPr>
            <p14:xfrm>
              <a:off x="7252882" y="1745356"/>
              <a:ext cx="360" cy="360"/>
            </p14:xfrm>
          </p:contentPart>
        </mc:Choice>
        <mc:Fallback xmlns="">
          <p:pic>
            <p:nvPicPr>
              <p:cNvPr id="734" name="Ink 733">
                <a:extLst>
                  <a:ext uri="{FF2B5EF4-FFF2-40B4-BE49-F238E27FC236}">
                    <a16:creationId xmlns:a16="http://schemas.microsoft.com/office/drawing/2014/main" id="{B7158EC8-59F0-2E48-822A-11772FF86986}"/>
                  </a:ext>
                </a:extLst>
              </p:cNvPr>
              <p:cNvPicPr/>
              <p:nvPr/>
            </p:nvPicPr>
            <p:blipFill>
              <a:blip r:embed="rId4"/>
              <a:stretch>
                <a:fillRect/>
              </a:stretch>
            </p:blipFill>
            <p:spPr>
              <a:xfrm>
                <a:off x="7244242" y="1736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735" name="Ink 734">
                <a:extLst>
                  <a:ext uri="{FF2B5EF4-FFF2-40B4-BE49-F238E27FC236}">
                    <a16:creationId xmlns:a16="http://schemas.microsoft.com/office/drawing/2014/main" id="{3CF399E8-822D-5041-9FC1-93D1A798E067}"/>
                  </a:ext>
                </a:extLst>
              </p14:cNvPr>
              <p14:cNvContentPartPr/>
              <p14:nvPr/>
            </p14:nvContentPartPr>
            <p14:xfrm>
              <a:off x="7221562" y="1666156"/>
              <a:ext cx="360" cy="360"/>
            </p14:xfrm>
          </p:contentPart>
        </mc:Choice>
        <mc:Fallback xmlns="">
          <p:pic>
            <p:nvPicPr>
              <p:cNvPr id="735" name="Ink 734">
                <a:extLst>
                  <a:ext uri="{FF2B5EF4-FFF2-40B4-BE49-F238E27FC236}">
                    <a16:creationId xmlns:a16="http://schemas.microsoft.com/office/drawing/2014/main" id="{3CF399E8-822D-5041-9FC1-93D1A798E067}"/>
                  </a:ext>
                </a:extLst>
              </p:cNvPr>
              <p:cNvPicPr/>
              <p:nvPr/>
            </p:nvPicPr>
            <p:blipFill>
              <a:blip r:embed="rId4"/>
              <a:stretch>
                <a:fillRect/>
              </a:stretch>
            </p:blipFill>
            <p:spPr>
              <a:xfrm>
                <a:off x="7212922" y="16571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736" name="Ink 735">
                <a:extLst>
                  <a:ext uri="{FF2B5EF4-FFF2-40B4-BE49-F238E27FC236}">
                    <a16:creationId xmlns:a16="http://schemas.microsoft.com/office/drawing/2014/main" id="{1C1DEE97-F680-5848-9F16-1FBEC43D510D}"/>
                  </a:ext>
                </a:extLst>
              </p14:cNvPr>
              <p14:cNvContentPartPr/>
              <p14:nvPr/>
            </p14:nvContentPartPr>
            <p14:xfrm>
              <a:off x="7118962" y="1854436"/>
              <a:ext cx="360" cy="360"/>
            </p14:xfrm>
          </p:contentPart>
        </mc:Choice>
        <mc:Fallback xmlns="">
          <p:pic>
            <p:nvPicPr>
              <p:cNvPr id="736" name="Ink 735">
                <a:extLst>
                  <a:ext uri="{FF2B5EF4-FFF2-40B4-BE49-F238E27FC236}">
                    <a16:creationId xmlns:a16="http://schemas.microsoft.com/office/drawing/2014/main" id="{1C1DEE97-F680-5848-9F16-1FBEC43D510D}"/>
                  </a:ext>
                </a:extLst>
              </p:cNvPr>
              <p:cNvPicPr/>
              <p:nvPr/>
            </p:nvPicPr>
            <p:blipFill>
              <a:blip r:embed="rId4"/>
              <a:stretch>
                <a:fillRect/>
              </a:stretch>
            </p:blipFill>
            <p:spPr>
              <a:xfrm>
                <a:off x="7109962" y="1845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737" name="Ink 736">
                <a:extLst>
                  <a:ext uri="{FF2B5EF4-FFF2-40B4-BE49-F238E27FC236}">
                    <a16:creationId xmlns:a16="http://schemas.microsoft.com/office/drawing/2014/main" id="{6C3BF547-8309-F446-8BE4-D4E297713C83}"/>
                  </a:ext>
                </a:extLst>
              </p14:cNvPr>
              <p14:cNvContentPartPr/>
              <p14:nvPr/>
            </p14:nvContentPartPr>
            <p14:xfrm>
              <a:off x="6531802" y="1666876"/>
              <a:ext cx="360" cy="360"/>
            </p14:xfrm>
          </p:contentPart>
        </mc:Choice>
        <mc:Fallback xmlns="">
          <p:pic>
            <p:nvPicPr>
              <p:cNvPr id="737" name="Ink 736">
                <a:extLst>
                  <a:ext uri="{FF2B5EF4-FFF2-40B4-BE49-F238E27FC236}">
                    <a16:creationId xmlns:a16="http://schemas.microsoft.com/office/drawing/2014/main" id="{6C3BF547-8309-F446-8BE4-D4E297713C83}"/>
                  </a:ext>
                </a:extLst>
              </p:cNvPr>
              <p:cNvPicPr/>
              <p:nvPr/>
            </p:nvPicPr>
            <p:blipFill>
              <a:blip r:embed="rId4"/>
              <a:stretch>
                <a:fillRect/>
              </a:stretch>
            </p:blipFill>
            <p:spPr>
              <a:xfrm>
                <a:off x="6523162" y="1658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5">
            <p14:nvContentPartPr>
              <p14:cNvPr id="738" name="Ink 737">
                <a:extLst>
                  <a:ext uri="{FF2B5EF4-FFF2-40B4-BE49-F238E27FC236}">
                    <a16:creationId xmlns:a16="http://schemas.microsoft.com/office/drawing/2014/main" id="{2889B44C-E7B5-4D4D-BB65-BF6778ADF2B1}"/>
                  </a:ext>
                </a:extLst>
              </p14:cNvPr>
              <p14:cNvContentPartPr/>
              <p14:nvPr/>
            </p14:nvContentPartPr>
            <p14:xfrm>
              <a:off x="6789562" y="1666876"/>
              <a:ext cx="360" cy="360"/>
            </p14:xfrm>
          </p:contentPart>
        </mc:Choice>
        <mc:Fallback xmlns="">
          <p:pic>
            <p:nvPicPr>
              <p:cNvPr id="738" name="Ink 737">
                <a:extLst>
                  <a:ext uri="{FF2B5EF4-FFF2-40B4-BE49-F238E27FC236}">
                    <a16:creationId xmlns:a16="http://schemas.microsoft.com/office/drawing/2014/main" id="{2889B44C-E7B5-4D4D-BB65-BF6778ADF2B1}"/>
                  </a:ext>
                </a:extLst>
              </p:cNvPr>
              <p:cNvPicPr/>
              <p:nvPr/>
            </p:nvPicPr>
            <p:blipFill>
              <a:blip r:embed="rId4"/>
              <a:stretch>
                <a:fillRect/>
              </a:stretch>
            </p:blipFill>
            <p:spPr>
              <a:xfrm>
                <a:off x="6780922" y="1658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739" name="Ink 738">
                <a:extLst>
                  <a:ext uri="{FF2B5EF4-FFF2-40B4-BE49-F238E27FC236}">
                    <a16:creationId xmlns:a16="http://schemas.microsoft.com/office/drawing/2014/main" id="{601D8B70-7FB1-9F4F-9155-75952435B4A5}"/>
                  </a:ext>
                </a:extLst>
              </p14:cNvPr>
              <p14:cNvContentPartPr/>
              <p14:nvPr/>
            </p14:nvContentPartPr>
            <p14:xfrm>
              <a:off x="6661402" y="1734556"/>
              <a:ext cx="360" cy="360"/>
            </p14:xfrm>
          </p:contentPart>
        </mc:Choice>
        <mc:Fallback xmlns="">
          <p:pic>
            <p:nvPicPr>
              <p:cNvPr id="739" name="Ink 738">
                <a:extLst>
                  <a:ext uri="{FF2B5EF4-FFF2-40B4-BE49-F238E27FC236}">
                    <a16:creationId xmlns:a16="http://schemas.microsoft.com/office/drawing/2014/main" id="{601D8B70-7FB1-9F4F-9155-75952435B4A5}"/>
                  </a:ext>
                </a:extLst>
              </p:cNvPr>
              <p:cNvPicPr/>
              <p:nvPr/>
            </p:nvPicPr>
            <p:blipFill>
              <a:blip r:embed="rId4"/>
              <a:stretch>
                <a:fillRect/>
              </a:stretch>
            </p:blipFill>
            <p:spPr>
              <a:xfrm>
                <a:off x="6652762" y="1725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740" name="Ink 739">
                <a:extLst>
                  <a:ext uri="{FF2B5EF4-FFF2-40B4-BE49-F238E27FC236}">
                    <a16:creationId xmlns:a16="http://schemas.microsoft.com/office/drawing/2014/main" id="{CD36516F-246A-9847-9064-4FDF36B489A4}"/>
                  </a:ext>
                </a:extLst>
              </p14:cNvPr>
              <p14:cNvContentPartPr/>
              <p14:nvPr/>
            </p14:nvContentPartPr>
            <p14:xfrm>
              <a:off x="6819442" y="1761916"/>
              <a:ext cx="360" cy="360"/>
            </p14:xfrm>
          </p:contentPart>
        </mc:Choice>
        <mc:Fallback xmlns="">
          <p:pic>
            <p:nvPicPr>
              <p:cNvPr id="740" name="Ink 739">
                <a:extLst>
                  <a:ext uri="{FF2B5EF4-FFF2-40B4-BE49-F238E27FC236}">
                    <a16:creationId xmlns:a16="http://schemas.microsoft.com/office/drawing/2014/main" id="{CD36516F-246A-9847-9064-4FDF36B489A4}"/>
                  </a:ext>
                </a:extLst>
              </p:cNvPr>
              <p:cNvPicPr/>
              <p:nvPr/>
            </p:nvPicPr>
            <p:blipFill>
              <a:blip r:embed="rId4"/>
              <a:stretch>
                <a:fillRect/>
              </a:stretch>
            </p:blipFill>
            <p:spPr>
              <a:xfrm>
                <a:off x="6810802" y="1752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741" name="Ink 740">
                <a:extLst>
                  <a:ext uri="{FF2B5EF4-FFF2-40B4-BE49-F238E27FC236}">
                    <a16:creationId xmlns:a16="http://schemas.microsoft.com/office/drawing/2014/main" id="{B0BBB49D-73AB-5843-8FDF-12D2633967F5}"/>
                  </a:ext>
                </a:extLst>
              </p14:cNvPr>
              <p14:cNvContentPartPr/>
              <p14:nvPr/>
            </p14:nvContentPartPr>
            <p14:xfrm>
              <a:off x="6441442" y="1786036"/>
              <a:ext cx="360" cy="360"/>
            </p14:xfrm>
          </p:contentPart>
        </mc:Choice>
        <mc:Fallback xmlns="">
          <p:pic>
            <p:nvPicPr>
              <p:cNvPr id="741" name="Ink 740">
                <a:extLst>
                  <a:ext uri="{FF2B5EF4-FFF2-40B4-BE49-F238E27FC236}">
                    <a16:creationId xmlns:a16="http://schemas.microsoft.com/office/drawing/2014/main" id="{B0BBB49D-73AB-5843-8FDF-12D2633967F5}"/>
                  </a:ext>
                </a:extLst>
              </p:cNvPr>
              <p:cNvPicPr/>
              <p:nvPr/>
            </p:nvPicPr>
            <p:blipFill>
              <a:blip r:embed="rId4"/>
              <a:stretch>
                <a:fillRect/>
              </a:stretch>
            </p:blipFill>
            <p:spPr>
              <a:xfrm>
                <a:off x="6432802" y="1777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742" name="Ink 741">
                <a:extLst>
                  <a:ext uri="{FF2B5EF4-FFF2-40B4-BE49-F238E27FC236}">
                    <a16:creationId xmlns:a16="http://schemas.microsoft.com/office/drawing/2014/main" id="{99FBBEF7-B18B-A24C-89FC-ED16B3EC889F}"/>
                  </a:ext>
                </a:extLst>
              </p14:cNvPr>
              <p14:cNvContentPartPr/>
              <p14:nvPr/>
            </p14:nvContentPartPr>
            <p14:xfrm>
              <a:off x="6434602" y="1691356"/>
              <a:ext cx="360" cy="360"/>
            </p14:xfrm>
          </p:contentPart>
        </mc:Choice>
        <mc:Fallback xmlns="">
          <p:pic>
            <p:nvPicPr>
              <p:cNvPr id="742" name="Ink 741">
                <a:extLst>
                  <a:ext uri="{FF2B5EF4-FFF2-40B4-BE49-F238E27FC236}">
                    <a16:creationId xmlns:a16="http://schemas.microsoft.com/office/drawing/2014/main" id="{99FBBEF7-B18B-A24C-89FC-ED16B3EC889F}"/>
                  </a:ext>
                </a:extLst>
              </p:cNvPr>
              <p:cNvPicPr/>
              <p:nvPr/>
            </p:nvPicPr>
            <p:blipFill>
              <a:blip r:embed="rId4"/>
              <a:stretch>
                <a:fillRect/>
              </a:stretch>
            </p:blipFill>
            <p:spPr>
              <a:xfrm>
                <a:off x="6425602" y="1682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743" name="Ink 742">
                <a:extLst>
                  <a:ext uri="{FF2B5EF4-FFF2-40B4-BE49-F238E27FC236}">
                    <a16:creationId xmlns:a16="http://schemas.microsoft.com/office/drawing/2014/main" id="{C2B4319D-A652-3C4B-82BE-2F9CDFC80177}"/>
                  </a:ext>
                </a:extLst>
              </p14:cNvPr>
              <p14:cNvContentPartPr/>
              <p14:nvPr/>
            </p14:nvContentPartPr>
            <p14:xfrm>
              <a:off x="3149242" y="2140276"/>
              <a:ext cx="360" cy="360"/>
            </p14:xfrm>
          </p:contentPart>
        </mc:Choice>
        <mc:Fallback xmlns="">
          <p:pic>
            <p:nvPicPr>
              <p:cNvPr id="743" name="Ink 742">
                <a:extLst>
                  <a:ext uri="{FF2B5EF4-FFF2-40B4-BE49-F238E27FC236}">
                    <a16:creationId xmlns:a16="http://schemas.microsoft.com/office/drawing/2014/main" id="{C2B4319D-A652-3C4B-82BE-2F9CDFC80177}"/>
                  </a:ext>
                </a:extLst>
              </p:cNvPr>
              <p:cNvPicPr/>
              <p:nvPr/>
            </p:nvPicPr>
            <p:blipFill>
              <a:blip r:embed="rId4"/>
              <a:stretch>
                <a:fillRect/>
              </a:stretch>
            </p:blipFill>
            <p:spPr>
              <a:xfrm>
                <a:off x="3140242" y="213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744" name="Ink 743">
                <a:extLst>
                  <a:ext uri="{FF2B5EF4-FFF2-40B4-BE49-F238E27FC236}">
                    <a16:creationId xmlns:a16="http://schemas.microsoft.com/office/drawing/2014/main" id="{32833AB1-49A4-AE45-B841-840312094BC4}"/>
                  </a:ext>
                </a:extLst>
              </p14:cNvPr>
              <p14:cNvContentPartPr/>
              <p14:nvPr/>
            </p14:nvContentPartPr>
            <p14:xfrm>
              <a:off x="2886082" y="1992676"/>
              <a:ext cx="360" cy="360"/>
            </p14:xfrm>
          </p:contentPart>
        </mc:Choice>
        <mc:Fallback xmlns="">
          <p:pic>
            <p:nvPicPr>
              <p:cNvPr id="744" name="Ink 743">
                <a:extLst>
                  <a:ext uri="{FF2B5EF4-FFF2-40B4-BE49-F238E27FC236}">
                    <a16:creationId xmlns:a16="http://schemas.microsoft.com/office/drawing/2014/main" id="{32833AB1-49A4-AE45-B841-840312094BC4}"/>
                  </a:ext>
                </a:extLst>
              </p:cNvPr>
              <p:cNvPicPr/>
              <p:nvPr/>
            </p:nvPicPr>
            <p:blipFill>
              <a:blip r:embed="rId4"/>
              <a:stretch>
                <a:fillRect/>
              </a:stretch>
            </p:blipFill>
            <p:spPr>
              <a:xfrm>
                <a:off x="2877082" y="1983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745" name="Ink 744">
                <a:extLst>
                  <a:ext uri="{FF2B5EF4-FFF2-40B4-BE49-F238E27FC236}">
                    <a16:creationId xmlns:a16="http://schemas.microsoft.com/office/drawing/2014/main" id="{5301102E-D33C-9F49-83DB-379735D3DE7F}"/>
                  </a:ext>
                </a:extLst>
              </p14:cNvPr>
              <p14:cNvContentPartPr/>
              <p14:nvPr/>
            </p14:nvContentPartPr>
            <p14:xfrm>
              <a:off x="2795722" y="2178436"/>
              <a:ext cx="360" cy="360"/>
            </p14:xfrm>
          </p:contentPart>
        </mc:Choice>
        <mc:Fallback xmlns="">
          <p:pic>
            <p:nvPicPr>
              <p:cNvPr id="745" name="Ink 744">
                <a:extLst>
                  <a:ext uri="{FF2B5EF4-FFF2-40B4-BE49-F238E27FC236}">
                    <a16:creationId xmlns:a16="http://schemas.microsoft.com/office/drawing/2014/main" id="{5301102E-D33C-9F49-83DB-379735D3DE7F}"/>
                  </a:ext>
                </a:extLst>
              </p:cNvPr>
              <p:cNvPicPr/>
              <p:nvPr/>
            </p:nvPicPr>
            <p:blipFill>
              <a:blip r:embed="rId4"/>
              <a:stretch>
                <a:fillRect/>
              </a:stretch>
            </p:blipFill>
            <p:spPr>
              <a:xfrm>
                <a:off x="2787082" y="2169436"/>
                <a:ext cx="18000" cy="18000"/>
              </a:xfrm>
              <a:prstGeom prst="rect">
                <a:avLst/>
              </a:prstGeom>
            </p:spPr>
          </p:pic>
        </mc:Fallback>
      </mc:AlternateContent>
      <p:pic>
        <p:nvPicPr>
          <p:cNvPr id="748" name="Picture 747">
            <a:extLst>
              <a:ext uri="{FF2B5EF4-FFF2-40B4-BE49-F238E27FC236}">
                <a16:creationId xmlns:a16="http://schemas.microsoft.com/office/drawing/2014/main" id="{5EB64681-2E3F-FC4F-AC9B-71190F22EE1E}"/>
              </a:ext>
            </a:extLst>
          </p:cNvPr>
          <p:cNvPicPr>
            <a:picLocks noChangeAspect="1"/>
          </p:cNvPicPr>
          <p:nvPr/>
        </p:nvPicPr>
        <p:blipFill>
          <a:blip r:embed="rId703" cstate="print">
            <a:extLst>
              <a:ext uri="{28A0092B-C50C-407E-A947-70E740481C1C}">
                <a14:useLocalDpi xmlns:a14="http://schemas.microsoft.com/office/drawing/2010/main" val="0"/>
              </a:ext>
            </a:extLst>
          </a:blip>
          <a:stretch>
            <a:fillRect/>
          </a:stretch>
        </p:blipFill>
        <p:spPr>
          <a:xfrm>
            <a:off x="3479107" y="1933406"/>
            <a:ext cx="307144" cy="345883"/>
          </a:xfrm>
          <a:prstGeom prst="rect">
            <a:avLst/>
          </a:prstGeom>
        </p:spPr>
      </p:pic>
      <p:pic>
        <p:nvPicPr>
          <p:cNvPr id="749" name="Picture 748">
            <a:extLst>
              <a:ext uri="{FF2B5EF4-FFF2-40B4-BE49-F238E27FC236}">
                <a16:creationId xmlns:a16="http://schemas.microsoft.com/office/drawing/2014/main" id="{93237C6B-A9D6-064B-B60B-7D2F007244DE}"/>
              </a:ext>
            </a:extLst>
          </p:cNvPr>
          <p:cNvPicPr>
            <a:picLocks noChangeAspect="1"/>
          </p:cNvPicPr>
          <p:nvPr/>
        </p:nvPicPr>
        <p:blipFill>
          <a:blip r:embed="rId704" cstate="print">
            <a:extLst>
              <a:ext uri="{28A0092B-C50C-407E-A947-70E740481C1C}">
                <a14:useLocalDpi xmlns:a14="http://schemas.microsoft.com/office/drawing/2010/main" val="0"/>
              </a:ext>
            </a:extLst>
          </a:blip>
          <a:stretch>
            <a:fillRect/>
          </a:stretch>
        </p:blipFill>
        <p:spPr>
          <a:xfrm>
            <a:off x="2160615" y="3066942"/>
            <a:ext cx="213313" cy="240217"/>
          </a:xfrm>
          <a:prstGeom prst="rect">
            <a:avLst/>
          </a:prstGeom>
        </p:spPr>
      </p:pic>
      <p:pic>
        <p:nvPicPr>
          <p:cNvPr id="750" name="Picture 749">
            <a:extLst>
              <a:ext uri="{FF2B5EF4-FFF2-40B4-BE49-F238E27FC236}">
                <a16:creationId xmlns:a16="http://schemas.microsoft.com/office/drawing/2014/main" id="{71198782-0711-B447-AD82-9FFDBB765278}"/>
              </a:ext>
            </a:extLst>
          </p:cNvPr>
          <p:cNvPicPr>
            <a:picLocks noChangeAspect="1"/>
          </p:cNvPicPr>
          <p:nvPr/>
        </p:nvPicPr>
        <p:blipFill>
          <a:blip r:embed="rId705" cstate="print">
            <a:extLst>
              <a:ext uri="{28A0092B-C50C-407E-A947-70E740481C1C}">
                <a14:useLocalDpi xmlns:a14="http://schemas.microsoft.com/office/drawing/2010/main" val="0"/>
              </a:ext>
            </a:extLst>
          </a:blip>
          <a:stretch>
            <a:fillRect/>
          </a:stretch>
        </p:blipFill>
        <p:spPr>
          <a:xfrm>
            <a:off x="2350479" y="1589425"/>
            <a:ext cx="235906" cy="265660"/>
          </a:xfrm>
          <a:prstGeom prst="rect">
            <a:avLst/>
          </a:prstGeom>
        </p:spPr>
      </p:pic>
      <p:pic>
        <p:nvPicPr>
          <p:cNvPr id="751" name="Picture 750">
            <a:extLst>
              <a:ext uri="{FF2B5EF4-FFF2-40B4-BE49-F238E27FC236}">
                <a16:creationId xmlns:a16="http://schemas.microsoft.com/office/drawing/2014/main" id="{194A7C94-FE13-B94B-9BC3-801CBAC481FC}"/>
              </a:ext>
            </a:extLst>
          </p:cNvPr>
          <p:cNvPicPr>
            <a:picLocks noChangeAspect="1"/>
          </p:cNvPicPr>
          <p:nvPr/>
        </p:nvPicPr>
        <p:blipFill>
          <a:blip r:embed="rId706" cstate="print">
            <a:extLst>
              <a:ext uri="{28A0092B-C50C-407E-A947-70E740481C1C}">
                <a14:useLocalDpi xmlns:a14="http://schemas.microsoft.com/office/drawing/2010/main" val="0"/>
              </a:ext>
            </a:extLst>
          </a:blip>
          <a:stretch>
            <a:fillRect/>
          </a:stretch>
        </p:blipFill>
        <p:spPr>
          <a:xfrm>
            <a:off x="4709429" y="2668144"/>
            <a:ext cx="289334" cy="325826"/>
          </a:xfrm>
          <a:prstGeom prst="rect">
            <a:avLst/>
          </a:prstGeom>
        </p:spPr>
      </p:pic>
      <p:pic>
        <p:nvPicPr>
          <p:cNvPr id="752" name="Picture 751">
            <a:extLst>
              <a:ext uri="{FF2B5EF4-FFF2-40B4-BE49-F238E27FC236}">
                <a16:creationId xmlns:a16="http://schemas.microsoft.com/office/drawing/2014/main" id="{16601D04-C8C0-4441-8C9B-469B26A3D15A}"/>
              </a:ext>
            </a:extLst>
          </p:cNvPr>
          <p:cNvPicPr>
            <a:picLocks noChangeAspect="1"/>
          </p:cNvPicPr>
          <p:nvPr/>
        </p:nvPicPr>
        <p:blipFill>
          <a:blip r:embed="rId707" cstate="print">
            <a:extLst>
              <a:ext uri="{28A0092B-C50C-407E-A947-70E740481C1C}">
                <a14:useLocalDpi xmlns:a14="http://schemas.microsoft.com/office/drawing/2010/main" val="0"/>
              </a:ext>
            </a:extLst>
          </a:blip>
          <a:stretch>
            <a:fillRect/>
          </a:stretch>
        </p:blipFill>
        <p:spPr>
          <a:xfrm>
            <a:off x="5323310" y="1583237"/>
            <a:ext cx="275873" cy="310668"/>
          </a:xfrm>
          <a:prstGeom prst="rect">
            <a:avLst/>
          </a:prstGeom>
        </p:spPr>
      </p:pic>
      <p:pic>
        <p:nvPicPr>
          <p:cNvPr id="753" name="Picture 752">
            <a:extLst>
              <a:ext uri="{FF2B5EF4-FFF2-40B4-BE49-F238E27FC236}">
                <a16:creationId xmlns:a16="http://schemas.microsoft.com/office/drawing/2014/main" id="{72DC2D0D-D029-294D-8CB0-E5550EA43721}"/>
              </a:ext>
            </a:extLst>
          </p:cNvPr>
          <p:cNvPicPr>
            <a:picLocks noChangeAspect="1"/>
          </p:cNvPicPr>
          <p:nvPr/>
        </p:nvPicPr>
        <p:blipFill>
          <a:blip r:embed="rId708" cstate="print">
            <a:extLst>
              <a:ext uri="{28A0092B-C50C-407E-A947-70E740481C1C}">
                <a14:useLocalDpi xmlns:a14="http://schemas.microsoft.com/office/drawing/2010/main" val="0"/>
              </a:ext>
            </a:extLst>
          </a:blip>
          <a:stretch>
            <a:fillRect/>
          </a:stretch>
        </p:blipFill>
        <p:spPr>
          <a:xfrm>
            <a:off x="3546328" y="3443617"/>
            <a:ext cx="230903" cy="260026"/>
          </a:xfrm>
          <a:prstGeom prst="rect">
            <a:avLst/>
          </a:prstGeom>
        </p:spPr>
      </p:pic>
      <p:pic>
        <p:nvPicPr>
          <p:cNvPr id="754" name="Picture 753">
            <a:extLst>
              <a:ext uri="{FF2B5EF4-FFF2-40B4-BE49-F238E27FC236}">
                <a16:creationId xmlns:a16="http://schemas.microsoft.com/office/drawing/2014/main" id="{BFDEA8CD-B54B-5044-968D-90ABAC652C0E}"/>
              </a:ext>
            </a:extLst>
          </p:cNvPr>
          <p:cNvPicPr>
            <a:picLocks noChangeAspect="1"/>
          </p:cNvPicPr>
          <p:nvPr/>
        </p:nvPicPr>
        <p:blipFill>
          <a:blip r:embed="rId709" cstate="print">
            <a:extLst>
              <a:ext uri="{28A0092B-C50C-407E-A947-70E740481C1C}">
                <a14:useLocalDpi xmlns:a14="http://schemas.microsoft.com/office/drawing/2010/main" val="0"/>
              </a:ext>
            </a:extLst>
          </a:blip>
          <a:stretch>
            <a:fillRect/>
          </a:stretch>
        </p:blipFill>
        <p:spPr>
          <a:xfrm>
            <a:off x="6575626" y="3029769"/>
            <a:ext cx="298162" cy="335768"/>
          </a:xfrm>
          <a:prstGeom prst="rect">
            <a:avLst/>
          </a:prstGeom>
        </p:spPr>
      </p:pic>
    </p:spTree>
    <p:extLst>
      <p:ext uri="{BB962C8B-B14F-4D97-AF65-F5344CB8AC3E}">
        <p14:creationId xmlns:p14="http://schemas.microsoft.com/office/powerpoint/2010/main" val="146818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8DDF08A1-F8D1-FF4B-98CA-CB6371D36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850"/>
            <a:ext cx="9144000" cy="4927600"/>
          </a:xfrm>
          <a:prstGeom prst="rect">
            <a:avLst/>
          </a:prstGeom>
        </p:spPr>
      </p:pic>
      <p:sp>
        <p:nvSpPr>
          <p:cNvPr id="2" name="TextBox 1">
            <a:extLst>
              <a:ext uri="{FF2B5EF4-FFF2-40B4-BE49-F238E27FC236}">
                <a16:creationId xmlns:a16="http://schemas.microsoft.com/office/drawing/2014/main" id="{C0504395-BE93-8445-8484-7CAAB769CEA3}"/>
              </a:ext>
            </a:extLst>
          </p:cNvPr>
          <p:cNvSpPr txBox="1"/>
          <p:nvPr/>
        </p:nvSpPr>
        <p:spPr>
          <a:xfrm>
            <a:off x="457200" y="3943350"/>
            <a:ext cx="4724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Food Access</a:t>
            </a:r>
          </a:p>
        </p:txBody>
      </p:sp>
    </p:spTree>
    <p:extLst>
      <p:ext uri="{BB962C8B-B14F-4D97-AF65-F5344CB8AC3E}">
        <p14:creationId xmlns:p14="http://schemas.microsoft.com/office/powerpoint/2010/main" val="6352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E6C1D-34E5-FC48-A301-BE5118D86A49}"/>
              </a:ext>
            </a:extLst>
          </p:cNvPr>
          <p:cNvSpPr>
            <a:spLocks noGrp="1"/>
          </p:cNvSpPr>
          <p:nvPr>
            <p:ph type="body" sz="quarter" idx="13"/>
          </p:nvPr>
        </p:nvSpPr>
        <p:spPr>
          <a:xfrm>
            <a:off x="285753" y="1085851"/>
            <a:ext cx="8678863" cy="3848099"/>
          </a:xfrm>
        </p:spPr>
        <p:txBody>
          <a:bodyPr>
            <a:normAutofit/>
          </a:bodyPr>
          <a:lstStyle/>
          <a:p>
            <a:r>
              <a:rPr lang="en-US" dirty="0"/>
              <a:t>10 X 10 grid populated with consumers and grocery stores</a:t>
            </a:r>
          </a:p>
          <a:p>
            <a:endParaRPr lang="en-US" sz="1100" dirty="0"/>
          </a:p>
          <a:p>
            <a:r>
              <a:rPr lang="en-US" dirty="0"/>
              <a:t>Number of consumers = county population</a:t>
            </a:r>
          </a:p>
          <a:p>
            <a:endParaRPr lang="en-US" sz="1100" dirty="0"/>
          </a:p>
          <a:p>
            <a:r>
              <a:rPr lang="en-US" dirty="0"/>
              <a:t>Starting number of grocery stores = population*.00025</a:t>
            </a:r>
          </a:p>
          <a:p>
            <a:endParaRPr lang="en-US" sz="1100" dirty="0"/>
          </a:p>
          <a:p>
            <a:r>
              <a:rPr lang="en-US" dirty="0"/>
              <a:t>Consumers maximize utility</a:t>
            </a:r>
          </a:p>
          <a:p>
            <a:pPr lvl="1">
              <a:buFont typeface="Arial" panose="020B0604020202020204" pitchFamily="34" charset="0"/>
              <a:buChar char="•"/>
            </a:pPr>
            <a:r>
              <a:rPr lang="en-US" dirty="0"/>
              <a:t>Transportation Effort</a:t>
            </a:r>
          </a:p>
          <a:p>
            <a:pPr lvl="1">
              <a:buFont typeface="Arial" panose="020B0604020202020204" pitchFamily="34" charset="0"/>
              <a:buChar char="•"/>
            </a:pPr>
            <a:endParaRPr lang="en-US" sz="1100" dirty="0"/>
          </a:p>
          <a:p>
            <a:r>
              <a:rPr lang="en-US" dirty="0"/>
              <a:t>Grocery stores maximize profit</a:t>
            </a:r>
          </a:p>
          <a:p>
            <a:pPr marL="0" indent="0">
              <a:buNone/>
            </a:pPr>
            <a:endParaRPr lang="en-US" dirty="0"/>
          </a:p>
        </p:txBody>
      </p:sp>
      <p:sp>
        <p:nvSpPr>
          <p:cNvPr id="3" name="Title 2">
            <a:extLst>
              <a:ext uri="{FF2B5EF4-FFF2-40B4-BE49-F238E27FC236}">
                <a16:creationId xmlns:a16="http://schemas.microsoft.com/office/drawing/2014/main" id="{45EAE726-D577-2148-B62B-E77CE3D11A7F}"/>
              </a:ext>
            </a:extLst>
          </p:cNvPr>
          <p:cNvSpPr>
            <a:spLocks noGrp="1"/>
          </p:cNvSpPr>
          <p:nvPr>
            <p:ph type="title"/>
          </p:nvPr>
        </p:nvSpPr>
        <p:spPr/>
        <p:txBody>
          <a:bodyPr>
            <a:normAutofit fontScale="90000"/>
          </a:bodyPr>
          <a:lstStyle/>
          <a:p>
            <a:r>
              <a:rPr lang="en-US" dirty="0"/>
              <a:t>Setup</a:t>
            </a:r>
          </a:p>
        </p:txBody>
      </p:sp>
    </p:spTree>
    <p:extLst>
      <p:ext uri="{BB962C8B-B14F-4D97-AF65-F5344CB8AC3E}">
        <p14:creationId xmlns:p14="http://schemas.microsoft.com/office/powerpoint/2010/main" val="8587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ECF950-0C69-254A-B79B-133A356BA113}"/>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7B8A04B5-A678-1849-A538-BC4FE3C98766}"/>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166815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0EF14-7DA7-C649-B611-AF350D9EB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16269"/>
            <a:ext cx="8429069" cy="1218361"/>
          </a:xfrm>
          <a:prstGeom prst="rect">
            <a:avLst/>
          </a:prstGeom>
        </p:spPr>
      </p:pic>
      <p:pic>
        <p:nvPicPr>
          <p:cNvPr id="13" name="Picture 12">
            <a:extLst>
              <a:ext uri="{FF2B5EF4-FFF2-40B4-BE49-F238E27FC236}">
                <a16:creationId xmlns:a16="http://schemas.microsoft.com/office/drawing/2014/main" id="{01EFDFC8-6753-7946-8718-32985E58D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 y="1657350"/>
            <a:ext cx="8659009" cy="703393"/>
          </a:xfrm>
          <a:prstGeom prst="rect">
            <a:avLst/>
          </a:prstGeom>
        </p:spPr>
      </p:pic>
      <p:pic>
        <p:nvPicPr>
          <p:cNvPr id="15" name="Picture 14">
            <a:extLst>
              <a:ext uri="{FF2B5EF4-FFF2-40B4-BE49-F238E27FC236}">
                <a16:creationId xmlns:a16="http://schemas.microsoft.com/office/drawing/2014/main" id="{F7D80718-DC8D-CB44-966C-D24256198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518060"/>
            <a:ext cx="8935571" cy="529396"/>
          </a:xfrm>
          <a:prstGeom prst="rect">
            <a:avLst/>
          </a:prstGeom>
        </p:spPr>
      </p:pic>
      <p:pic>
        <p:nvPicPr>
          <p:cNvPr id="19" name="Picture 18">
            <a:extLst>
              <a:ext uri="{FF2B5EF4-FFF2-40B4-BE49-F238E27FC236}">
                <a16:creationId xmlns:a16="http://schemas.microsoft.com/office/drawing/2014/main" id="{4BFBC57C-29F3-694E-85D6-0B44200EC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3089953"/>
            <a:ext cx="6108700" cy="2032704"/>
          </a:xfrm>
          <a:prstGeom prst="rect">
            <a:avLst/>
          </a:prstGeom>
        </p:spPr>
      </p:pic>
    </p:spTree>
    <p:extLst>
      <p:ext uri="{BB962C8B-B14F-4D97-AF65-F5344CB8AC3E}">
        <p14:creationId xmlns:p14="http://schemas.microsoft.com/office/powerpoint/2010/main" val="206744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7520EE-C6EB-0D41-BA2C-647FC131E22D}"/>
              </a:ext>
            </a:extLst>
          </p:cNvPr>
          <p:cNvSpPr>
            <a:spLocks noGrp="1"/>
          </p:cNvSpPr>
          <p:nvPr>
            <p:ph type="body" sz="quarter" idx="13"/>
          </p:nvPr>
        </p:nvSpPr>
        <p:spPr>
          <a:xfrm>
            <a:off x="285753" y="1657350"/>
            <a:ext cx="8678863" cy="2427686"/>
          </a:xfrm>
        </p:spPr>
        <p:txBody>
          <a:bodyPr/>
          <a:lstStyle/>
          <a:p>
            <a:r>
              <a:rPr lang="en-US" dirty="0"/>
              <a:t>How does </a:t>
            </a:r>
            <a:r>
              <a:rPr lang="en-US" b="1" dirty="0"/>
              <a:t>Sprawl Development </a:t>
            </a:r>
            <a:r>
              <a:rPr lang="en-US" dirty="0"/>
              <a:t>Affect Grocery Store Location and </a:t>
            </a:r>
            <a:r>
              <a:rPr lang="en-US" b="1" dirty="0"/>
              <a:t>Food Access</a:t>
            </a:r>
            <a:r>
              <a:rPr lang="en-US" dirty="0"/>
              <a:t>?</a:t>
            </a:r>
          </a:p>
          <a:p>
            <a:endParaRPr lang="en-US" dirty="0"/>
          </a:p>
          <a:p>
            <a:r>
              <a:rPr lang="en-US" dirty="0"/>
              <a:t>I Investigate this question with an instrumental variables model and a simulation</a:t>
            </a:r>
          </a:p>
        </p:txBody>
      </p:sp>
      <p:sp>
        <p:nvSpPr>
          <p:cNvPr id="3" name="Title 2">
            <a:extLst>
              <a:ext uri="{FF2B5EF4-FFF2-40B4-BE49-F238E27FC236}">
                <a16:creationId xmlns:a16="http://schemas.microsoft.com/office/drawing/2014/main" id="{884862A7-5BC1-AE4B-8B48-180EFE7245E7}"/>
              </a:ext>
            </a:extLst>
          </p:cNvPr>
          <p:cNvSpPr>
            <a:spLocks noGrp="1"/>
          </p:cNvSpPr>
          <p:nvPr>
            <p:ph type="title"/>
          </p:nvPr>
        </p:nvSpPr>
        <p:spPr/>
        <p:txBody>
          <a:bodyPr>
            <a:normAutofit fontScale="90000"/>
          </a:bodyPr>
          <a:lstStyle/>
          <a:p>
            <a:r>
              <a:rPr lang="en-US" dirty="0"/>
              <a:t>Research Question </a:t>
            </a:r>
          </a:p>
        </p:txBody>
      </p:sp>
    </p:spTree>
    <p:extLst>
      <p:ext uri="{BB962C8B-B14F-4D97-AF65-F5344CB8AC3E}">
        <p14:creationId xmlns:p14="http://schemas.microsoft.com/office/powerpoint/2010/main" val="28049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EF1B-AB1F-AE45-9AF1-CB2B0350F519}"/>
              </a:ext>
            </a:extLst>
          </p:cNvPr>
          <p:cNvSpPr>
            <a:spLocks noGrp="1"/>
          </p:cNvSpPr>
          <p:nvPr>
            <p:ph type="body" sz="quarter" idx="13"/>
          </p:nvPr>
        </p:nvSpPr>
        <p:spPr>
          <a:xfrm>
            <a:off x="285753" y="1085851"/>
            <a:ext cx="8678863" cy="3924299"/>
          </a:xfrm>
        </p:spPr>
        <p:txBody>
          <a:bodyPr>
            <a:normAutofit/>
          </a:bodyPr>
          <a:lstStyle/>
          <a:p>
            <a:r>
              <a:rPr lang="en-US" dirty="0"/>
              <a:t>Sprawl development in the U.S. is the result of the interstate highway system </a:t>
            </a:r>
            <a:r>
              <a:rPr lang="en-US" sz="1900" dirty="0"/>
              <a:t>(Baum-Snow, 2007) </a:t>
            </a:r>
          </a:p>
          <a:p>
            <a:endParaRPr lang="en-US" sz="1100" dirty="0"/>
          </a:p>
          <a:p>
            <a:r>
              <a:rPr lang="en-US" dirty="0"/>
              <a:t>Oligopoly power in the grocery retail market has increased significantly </a:t>
            </a:r>
            <a:r>
              <a:rPr lang="en-US" sz="1900" dirty="0"/>
              <a:t>(Franklin and Cotterill, 1993)</a:t>
            </a:r>
          </a:p>
          <a:p>
            <a:endParaRPr lang="en-US" sz="1200" dirty="0"/>
          </a:p>
          <a:p>
            <a:endParaRPr lang="en-US" sz="1200" dirty="0"/>
          </a:p>
          <a:p>
            <a:r>
              <a:rPr lang="en-US" dirty="0"/>
              <a:t>The percentage of census tracts in London, Ontario with ready access to a grocery store declined from 45% to 18% as a result of sprawl development </a:t>
            </a:r>
            <a:r>
              <a:rPr lang="en-US" sz="1900" dirty="0"/>
              <a:t>(Larsen and Gilliland, 2008) </a:t>
            </a:r>
          </a:p>
          <a:p>
            <a:endParaRPr lang="en-US" sz="1800" dirty="0"/>
          </a:p>
          <a:p>
            <a:pPr marL="0" indent="0">
              <a:buNone/>
            </a:pPr>
            <a:endParaRPr lang="en-US" sz="1200" dirty="0"/>
          </a:p>
          <a:p>
            <a:pPr marL="0" indent="0">
              <a:buNone/>
            </a:pPr>
            <a:endParaRPr lang="en-US" dirty="0"/>
          </a:p>
          <a:p>
            <a:endParaRPr lang="en-US" dirty="0"/>
          </a:p>
        </p:txBody>
      </p:sp>
      <p:sp>
        <p:nvSpPr>
          <p:cNvPr id="3" name="Title 2">
            <a:extLst>
              <a:ext uri="{FF2B5EF4-FFF2-40B4-BE49-F238E27FC236}">
                <a16:creationId xmlns:a16="http://schemas.microsoft.com/office/drawing/2014/main" id="{4A9855DF-41F9-5F42-AB67-2DA393D3615D}"/>
              </a:ext>
            </a:extLst>
          </p:cNvPr>
          <p:cNvSpPr>
            <a:spLocks noGrp="1"/>
          </p:cNvSpPr>
          <p:nvPr>
            <p:ph type="title"/>
          </p:nvPr>
        </p:nvSpPr>
        <p:spPr/>
        <p:txBody>
          <a:bodyPr>
            <a:normAutofit fontScale="90000"/>
          </a:bodyPr>
          <a:lstStyle/>
          <a:p>
            <a:r>
              <a:rPr lang="en-US" dirty="0"/>
              <a:t>Background: Sprawl and Food Access</a:t>
            </a:r>
          </a:p>
        </p:txBody>
      </p:sp>
    </p:spTree>
    <p:extLst>
      <p:ext uri="{BB962C8B-B14F-4D97-AF65-F5344CB8AC3E}">
        <p14:creationId xmlns:p14="http://schemas.microsoft.com/office/powerpoint/2010/main" val="221416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2D9C71-3A7E-304D-9A0A-0B97CC83AB28}"/>
              </a:ext>
            </a:extLst>
          </p:cNvPr>
          <p:cNvSpPr>
            <a:spLocks noGrp="1"/>
          </p:cNvSpPr>
          <p:nvPr>
            <p:ph type="body" sz="quarter" idx="13"/>
          </p:nvPr>
        </p:nvSpPr>
        <p:spPr>
          <a:xfrm>
            <a:off x="285753" y="1047751"/>
            <a:ext cx="8678863" cy="3810000"/>
          </a:xfrm>
        </p:spPr>
        <p:txBody>
          <a:bodyPr>
            <a:normAutofit fontScale="92500" lnSpcReduction="10000"/>
          </a:bodyPr>
          <a:lstStyle/>
          <a:p>
            <a:r>
              <a:rPr lang="en-US" dirty="0"/>
              <a:t>People living closer to fresh food eat more fresh food </a:t>
            </a:r>
            <a:r>
              <a:rPr lang="en-US" sz="1800" dirty="0"/>
              <a:t>(</a:t>
            </a:r>
            <a:r>
              <a:rPr lang="en-US" sz="1800" dirty="0" err="1"/>
              <a:t>Bodor</a:t>
            </a:r>
            <a:r>
              <a:rPr lang="en-US" sz="1800" dirty="0"/>
              <a:t> et al., 2008; </a:t>
            </a:r>
            <a:r>
              <a:rPr lang="en-US" sz="1800" dirty="0" err="1"/>
              <a:t>Zenk</a:t>
            </a:r>
            <a:r>
              <a:rPr lang="en-US" sz="1800" dirty="0"/>
              <a:t> et al., 2009) </a:t>
            </a:r>
          </a:p>
          <a:p>
            <a:endParaRPr lang="en-US" sz="1200" dirty="0"/>
          </a:p>
          <a:p>
            <a:r>
              <a:rPr lang="en-US" dirty="0"/>
              <a:t>Those with good food access have lower rates of obesity, kidney disease, and hypertension </a:t>
            </a:r>
            <a:r>
              <a:rPr lang="en-US" sz="1800" dirty="0"/>
              <a:t>(</a:t>
            </a:r>
            <a:r>
              <a:rPr lang="en-US" sz="1800" dirty="0" err="1"/>
              <a:t>Michimi</a:t>
            </a:r>
            <a:r>
              <a:rPr lang="en-US" sz="1800" dirty="0"/>
              <a:t> and Wimberly, 2010; Lopez, 2007; </a:t>
            </a:r>
            <a:r>
              <a:rPr lang="en-US" sz="1800" dirty="0" err="1"/>
              <a:t>Schafft</a:t>
            </a:r>
            <a:r>
              <a:rPr lang="en-US" sz="1800" dirty="0"/>
              <a:t> et al., 2009; Suarez et al., 2015) </a:t>
            </a:r>
          </a:p>
          <a:p>
            <a:endParaRPr lang="en-US" sz="1200" dirty="0"/>
          </a:p>
          <a:p>
            <a:r>
              <a:rPr lang="en-US" dirty="0"/>
              <a:t>However, improving access to food only translates to limited improvements in nutrition </a:t>
            </a:r>
            <a:r>
              <a:rPr lang="en-US" sz="1800" dirty="0"/>
              <a:t>(Dubowitz et al., 2015; Cummins et al., 2014; </a:t>
            </a:r>
            <a:r>
              <a:rPr lang="en-US" sz="1800" dirty="0" err="1"/>
              <a:t>Handbury</a:t>
            </a:r>
            <a:r>
              <a:rPr lang="en-US" sz="1800" dirty="0"/>
              <a:t> et al., 2015; Lee, 2012, etc.)</a:t>
            </a:r>
          </a:p>
          <a:p>
            <a:endParaRPr lang="en-US" sz="1200" dirty="0"/>
          </a:p>
          <a:p>
            <a:r>
              <a:rPr lang="en-US" dirty="0"/>
              <a:t>Underscores the necessity of </a:t>
            </a:r>
            <a:r>
              <a:rPr lang="en-US" i="1" dirty="0"/>
              <a:t>understanding</a:t>
            </a:r>
            <a:r>
              <a:rPr lang="en-US" dirty="0"/>
              <a:t> how food deserts form</a:t>
            </a:r>
          </a:p>
          <a:p>
            <a:endParaRPr lang="en-US" sz="1800" dirty="0"/>
          </a:p>
          <a:p>
            <a:endParaRPr lang="en-US" sz="1800"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3CA7C9AC-233F-0B46-95CE-F0ACDB7CD942}"/>
              </a:ext>
            </a:extLst>
          </p:cNvPr>
          <p:cNvSpPr>
            <a:spLocks noGrp="1"/>
          </p:cNvSpPr>
          <p:nvPr>
            <p:ph type="title"/>
          </p:nvPr>
        </p:nvSpPr>
        <p:spPr>
          <a:xfrm>
            <a:off x="287899" y="461818"/>
            <a:ext cx="8676717" cy="452582"/>
          </a:xfrm>
        </p:spPr>
        <p:txBody>
          <a:bodyPr>
            <a:normAutofit fontScale="90000"/>
          </a:bodyPr>
          <a:lstStyle/>
          <a:p>
            <a:r>
              <a:rPr lang="en-US" dirty="0"/>
              <a:t>Background: Implications of Food Access</a:t>
            </a:r>
          </a:p>
        </p:txBody>
      </p:sp>
    </p:spTree>
    <p:extLst>
      <p:ext uri="{BB962C8B-B14F-4D97-AF65-F5344CB8AC3E}">
        <p14:creationId xmlns:p14="http://schemas.microsoft.com/office/powerpoint/2010/main" val="32367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2D9C71-3A7E-304D-9A0A-0B97CC83AB28}"/>
              </a:ext>
            </a:extLst>
          </p:cNvPr>
          <p:cNvSpPr>
            <a:spLocks noGrp="1"/>
          </p:cNvSpPr>
          <p:nvPr>
            <p:ph type="body" sz="quarter" idx="13"/>
          </p:nvPr>
        </p:nvSpPr>
        <p:spPr>
          <a:xfrm>
            <a:off x="285753" y="1047751"/>
            <a:ext cx="8678863" cy="3810000"/>
          </a:xfrm>
        </p:spPr>
        <p:txBody>
          <a:bodyPr>
            <a:normAutofit/>
          </a:bodyPr>
          <a:lstStyle/>
          <a:p>
            <a:r>
              <a:rPr lang="en-US" dirty="0"/>
              <a:t>People living closer to fresh food eat more fresh food </a:t>
            </a:r>
            <a:r>
              <a:rPr lang="en-US" sz="1800" dirty="0"/>
              <a:t>(</a:t>
            </a:r>
            <a:r>
              <a:rPr lang="en-US" sz="1800" dirty="0" err="1"/>
              <a:t>Bodor</a:t>
            </a:r>
            <a:r>
              <a:rPr lang="en-US" sz="1800" dirty="0"/>
              <a:t> et al., 2008; </a:t>
            </a:r>
            <a:r>
              <a:rPr lang="en-US" sz="1800" dirty="0" err="1"/>
              <a:t>Zenk</a:t>
            </a:r>
            <a:r>
              <a:rPr lang="en-US" sz="1800" dirty="0"/>
              <a:t> et al., 2009) </a:t>
            </a:r>
          </a:p>
          <a:p>
            <a:endParaRPr lang="en-US" sz="1200" dirty="0"/>
          </a:p>
          <a:p>
            <a:r>
              <a:rPr lang="en-US" dirty="0"/>
              <a:t>Those with good food access have lower rates of obesity, kidney disease, and hypertension </a:t>
            </a:r>
            <a:r>
              <a:rPr lang="en-US" sz="1800" dirty="0"/>
              <a:t>(</a:t>
            </a:r>
            <a:r>
              <a:rPr lang="en-US" sz="1800" dirty="0" err="1"/>
              <a:t>Michimi</a:t>
            </a:r>
            <a:r>
              <a:rPr lang="en-US" sz="1800" dirty="0"/>
              <a:t> and Wimberly, 2010; Lopez, 2007; </a:t>
            </a:r>
            <a:r>
              <a:rPr lang="en-US" sz="1800" dirty="0" err="1"/>
              <a:t>Schafft</a:t>
            </a:r>
            <a:r>
              <a:rPr lang="en-US" sz="1800" dirty="0"/>
              <a:t> et al., 2009; Suarez et al., 2015) </a:t>
            </a:r>
          </a:p>
          <a:p>
            <a:pPr marL="0" indent="0">
              <a:buNone/>
            </a:pPr>
            <a:endParaRPr lang="en-US" sz="1200" dirty="0"/>
          </a:p>
          <a:p>
            <a:r>
              <a:rPr lang="en-US" dirty="0"/>
              <a:t>Growing up in a food environment where high fat/rewarding foods are prevalent can shape dietary behaviors for years to come </a:t>
            </a:r>
            <a:r>
              <a:rPr lang="en-US" sz="1800" dirty="0"/>
              <a:t>(</a:t>
            </a:r>
            <a:r>
              <a:rPr lang="en-US" sz="1800" dirty="0" err="1"/>
              <a:t>Teegarden</a:t>
            </a:r>
            <a:r>
              <a:rPr lang="en-US" sz="1800" dirty="0"/>
              <a:t> et al., 2009) </a:t>
            </a:r>
          </a:p>
          <a:p>
            <a:endParaRPr lang="en-US" sz="1800" dirty="0"/>
          </a:p>
          <a:p>
            <a:endParaRPr lang="en-US" sz="1800"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3CA7C9AC-233F-0B46-95CE-F0ACDB7CD942}"/>
              </a:ext>
            </a:extLst>
          </p:cNvPr>
          <p:cNvSpPr>
            <a:spLocks noGrp="1"/>
          </p:cNvSpPr>
          <p:nvPr>
            <p:ph type="title"/>
          </p:nvPr>
        </p:nvSpPr>
        <p:spPr>
          <a:xfrm>
            <a:off x="287899" y="461818"/>
            <a:ext cx="8676717" cy="452582"/>
          </a:xfrm>
        </p:spPr>
        <p:txBody>
          <a:bodyPr>
            <a:normAutofit fontScale="90000"/>
          </a:bodyPr>
          <a:lstStyle/>
          <a:p>
            <a:r>
              <a:rPr lang="en-US" dirty="0"/>
              <a:t>Background: Food Access</a:t>
            </a:r>
          </a:p>
        </p:txBody>
      </p:sp>
    </p:spTree>
    <p:extLst>
      <p:ext uri="{BB962C8B-B14F-4D97-AF65-F5344CB8AC3E}">
        <p14:creationId xmlns:p14="http://schemas.microsoft.com/office/powerpoint/2010/main" val="34782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7520EE-C6EB-0D41-BA2C-647FC131E22D}"/>
              </a:ext>
            </a:extLst>
          </p:cNvPr>
          <p:cNvSpPr>
            <a:spLocks noGrp="1"/>
          </p:cNvSpPr>
          <p:nvPr>
            <p:ph type="body" sz="quarter" idx="13"/>
          </p:nvPr>
        </p:nvSpPr>
        <p:spPr>
          <a:xfrm>
            <a:off x="276245" y="1357906"/>
            <a:ext cx="8678863" cy="3423643"/>
          </a:xfrm>
        </p:spPr>
        <p:txBody>
          <a:bodyPr>
            <a:normAutofit/>
          </a:bodyPr>
          <a:lstStyle/>
          <a:p>
            <a:r>
              <a:rPr lang="en-US" dirty="0"/>
              <a:t>How does sprawl development affect access to grocery stores?</a:t>
            </a:r>
          </a:p>
          <a:p>
            <a:endParaRPr lang="en-US" sz="1200" dirty="0"/>
          </a:p>
          <a:p>
            <a:r>
              <a:rPr lang="en-US" dirty="0"/>
              <a:t>I develop a theoretical model and agent-based simulation</a:t>
            </a:r>
          </a:p>
          <a:p>
            <a:endParaRPr lang="en-US" sz="1200" dirty="0"/>
          </a:p>
          <a:p>
            <a:r>
              <a:rPr lang="en-US" dirty="0"/>
              <a:t>The simulation suggests sprawl development results in fewer grocery stores</a:t>
            </a:r>
          </a:p>
          <a:p>
            <a:endParaRPr lang="en-US" sz="1200" dirty="0"/>
          </a:p>
          <a:p>
            <a:r>
              <a:rPr lang="en-US" dirty="0"/>
              <a:t>I test this hypothesis with an instrumental variables model</a:t>
            </a:r>
          </a:p>
        </p:txBody>
      </p:sp>
      <p:sp>
        <p:nvSpPr>
          <p:cNvPr id="3" name="Title 2">
            <a:extLst>
              <a:ext uri="{FF2B5EF4-FFF2-40B4-BE49-F238E27FC236}">
                <a16:creationId xmlns:a16="http://schemas.microsoft.com/office/drawing/2014/main" id="{884862A7-5BC1-AE4B-8B48-180EFE7245E7}"/>
              </a:ext>
            </a:extLst>
          </p:cNvPr>
          <p:cNvSpPr>
            <a:spLocks noGrp="1"/>
          </p:cNvSpPr>
          <p:nvPr>
            <p:ph type="title"/>
          </p:nvPr>
        </p:nvSpPr>
        <p:spPr/>
        <p:txBody>
          <a:bodyPr>
            <a:normAutofit fontScale="90000"/>
          </a:bodyPr>
          <a:lstStyle/>
          <a:p>
            <a:r>
              <a:rPr lang="en-US" dirty="0"/>
              <a:t>Research Question and Objectives </a:t>
            </a:r>
          </a:p>
        </p:txBody>
      </p:sp>
    </p:spTree>
    <p:extLst>
      <p:ext uri="{BB962C8B-B14F-4D97-AF65-F5344CB8AC3E}">
        <p14:creationId xmlns:p14="http://schemas.microsoft.com/office/powerpoint/2010/main" val="23202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14B04A-817A-BE4F-B3CA-4BB68E178245}"/>
              </a:ext>
            </a:extLst>
          </p:cNvPr>
          <p:cNvSpPr>
            <a:spLocks noGrp="1"/>
          </p:cNvSpPr>
          <p:nvPr>
            <p:ph type="body" sz="quarter" idx="13"/>
          </p:nvPr>
        </p:nvSpPr>
        <p:spPr>
          <a:xfrm>
            <a:off x="287899" y="1645914"/>
            <a:ext cx="8678863" cy="2999185"/>
          </a:xfrm>
        </p:spPr>
        <p:txBody>
          <a:bodyPr/>
          <a:lstStyle/>
          <a:p>
            <a:r>
              <a:rPr lang="en-US" dirty="0"/>
              <a:t>The IV model shows sprawl development and car dependence are associated with lower food access though the magnitude is small</a:t>
            </a:r>
          </a:p>
        </p:txBody>
      </p:sp>
      <p:sp>
        <p:nvSpPr>
          <p:cNvPr id="3" name="Title 2">
            <a:extLst>
              <a:ext uri="{FF2B5EF4-FFF2-40B4-BE49-F238E27FC236}">
                <a16:creationId xmlns:a16="http://schemas.microsoft.com/office/drawing/2014/main" id="{9CDA4177-06F6-7549-BC7A-BF0E5F016EB6}"/>
              </a:ext>
            </a:extLst>
          </p:cNvPr>
          <p:cNvSpPr>
            <a:spLocks noGrp="1"/>
          </p:cNvSpPr>
          <p:nvPr>
            <p:ph type="title"/>
          </p:nvPr>
        </p:nvSpPr>
        <p:spPr/>
        <p:txBody>
          <a:bodyPr>
            <a:normAutofit fontScale="90000"/>
          </a:bodyPr>
          <a:lstStyle/>
          <a:p>
            <a:r>
              <a:rPr lang="en-US" dirty="0"/>
              <a:t>Preview of Results</a:t>
            </a:r>
          </a:p>
        </p:txBody>
      </p:sp>
    </p:spTree>
    <p:extLst>
      <p:ext uri="{BB962C8B-B14F-4D97-AF65-F5344CB8AC3E}">
        <p14:creationId xmlns:p14="http://schemas.microsoft.com/office/powerpoint/2010/main" val="318692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119A08-A5D5-9F49-944D-E7D0C46D89D3}"/>
              </a:ext>
            </a:extLst>
          </p:cNvPr>
          <p:cNvSpPr>
            <a:spLocks noGrp="1"/>
          </p:cNvSpPr>
          <p:nvPr>
            <p:ph type="body" sz="quarter" idx="13"/>
          </p:nvPr>
        </p:nvSpPr>
        <p:spPr>
          <a:xfrm>
            <a:off x="285753" y="1085851"/>
            <a:ext cx="8678863" cy="3848099"/>
          </a:xfrm>
        </p:spPr>
        <p:txBody>
          <a:bodyPr>
            <a:normAutofit/>
          </a:bodyPr>
          <a:lstStyle/>
          <a:p>
            <a:r>
              <a:rPr lang="en-US" sz="1900" dirty="0"/>
              <a:t>Residential segregation negatively affects food access (Blok et al., 2015)</a:t>
            </a:r>
          </a:p>
          <a:p>
            <a:endParaRPr lang="en-US" sz="1100" dirty="0"/>
          </a:p>
          <a:p>
            <a:r>
              <a:rPr lang="en-US" sz="1900" dirty="0"/>
              <a:t>When income segregation is reduced, inexpensive but healthy food stores move into low-income neighborhoods (</a:t>
            </a:r>
            <a:r>
              <a:rPr lang="en-US" sz="1900" dirty="0" err="1"/>
              <a:t>Auchincloss</a:t>
            </a:r>
            <a:r>
              <a:rPr lang="en-US" sz="1900" dirty="0"/>
              <a:t> et al., 2011) </a:t>
            </a:r>
          </a:p>
          <a:p>
            <a:endParaRPr lang="en-US" sz="1100" dirty="0"/>
          </a:p>
          <a:p>
            <a:r>
              <a:rPr lang="en-US" sz="1900" dirty="0"/>
              <a:t>Increasing income and providing transportation options would improve food access (Koh et al., 2019)</a:t>
            </a:r>
          </a:p>
          <a:p>
            <a:endParaRPr lang="en-US" sz="1100" dirty="0"/>
          </a:p>
          <a:p>
            <a:r>
              <a:rPr lang="en-US" sz="1900" dirty="0"/>
              <a:t>The most effective way to increase fruit and vegetable consumption is to increase grocery shopping frequency (Widener et al. 2013) </a:t>
            </a:r>
          </a:p>
          <a:p>
            <a:endParaRPr lang="en-US" sz="1100" dirty="0"/>
          </a:p>
          <a:p>
            <a:endParaRPr lang="en-US" dirty="0"/>
          </a:p>
        </p:txBody>
      </p:sp>
      <p:sp>
        <p:nvSpPr>
          <p:cNvPr id="3" name="Title 2">
            <a:extLst>
              <a:ext uri="{FF2B5EF4-FFF2-40B4-BE49-F238E27FC236}">
                <a16:creationId xmlns:a16="http://schemas.microsoft.com/office/drawing/2014/main" id="{D8AD6899-9293-FE4D-A90F-C7DD9EF57012}"/>
              </a:ext>
            </a:extLst>
          </p:cNvPr>
          <p:cNvSpPr>
            <a:spLocks noGrp="1"/>
          </p:cNvSpPr>
          <p:nvPr>
            <p:ph type="title"/>
          </p:nvPr>
        </p:nvSpPr>
        <p:spPr>
          <a:xfrm>
            <a:off x="287899" y="461818"/>
            <a:ext cx="8322701" cy="452582"/>
          </a:xfrm>
        </p:spPr>
        <p:txBody>
          <a:bodyPr>
            <a:normAutofit fontScale="90000"/>
          </a:bodyPr>
          <a:lstStyle/>
          <a:p>
            <a:r>
              <a:rPr lang="en-US" dirty="0"/>
              <a:t>Literature Review </a:t>
            </a:r>
          </a:p>
        </p:txBody>
      </p:sp>
    </p:spTree>
    <p:extLst>
      <p:ext uri="{BB962C8B-B14F-4D97-AF65-F5344CB8AC3E}">
        <p14:creationId xmlns:p14="http://schemas.microsoft.com/office/powerpoint/2010/main" val="353739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48E5D017E1E4BAC6C235E437E8B81" ma:contentTypeVersion="1" ma:contentTypeDescription="Create a new document." ma:contentTypeScope="" ma:versionID="3614ce1bb16ec63bf293f189bde7aefe">
  <xsd:schema xmlns:xsd="http://www.w3.org/2001/XMLSchema" xmlns:xs="http://www.w3.org/2001/XMLSchema" xmlns:p="http://schemas.microsoft.com/office/2006/metadata/properties" xmlns:ns3="e4c1ce05-e5f0-4c81-a246-c4d1ac965303" targetNamespace="http://schemas.microsoft.com/office/2006/metadata/properties" ma:root="true" ma:fieldsID="4f49565d3251dd9cea50611ca027943f" ns3:_="">
    <xsd:import namespace="e4c1ce05-e5f0-4c81-a246-c4d1ac965303"/>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1ce05-e5f0-4c81-a246-c4d1ac96530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69373-594B-497F-B29F-9AD96F02CA3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4111076-6C93-404C-A722-C485E711B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1ce05-e5f0-4c81-a246-c4d1ac96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92653</TotalTime>
  <Words>4670</Words>
  <Application>Microsoft Macintosh PowerPoint</Application>
  <PresentationFormat>On-screen Show (16:9)</PresentationFormat>
  <Paragraphs>479</Paragraphs>
  <Slides>55</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Arial</vt:lpstr>
      <vt:lpstr>Calibri</vt:lpstr>
      <vt:lpstr>Cambria Math</vt:lpstr>
      <vt:lpstr>Helvetica</vt:lpstr>
      <vt:lpstr>Times</vt:lpstr>
      <vt:lpstr>Office Theme</vt:lpstr>
      <vt:lpstr>1_Office Theme</vt:lpstr>
      <vt:lpstr>The Effect of Sprawl Development on Food Access in the United States</vt:lpstr>
      <vt:lpstr>Motivation</vt:lpstr>
      <vt:lpstr>Transportation in America</vt:lpstr>
      <vt:lpstr>Grocery Landscape</vt:lpstr>
      <vt:lpstr>PowerPoint Presentation</vt:lpstr>
      <vt:lpstr>Background: Food Access</vt:lpstr>
      <vt:lpstr>Research Question and Objectives </vt:lpstr>
      <vt:lpstr>Preview of Results</vt:lpstr>
      <vt:lpstr>Literature Review </vt:lpstr>
      <vt:lpstr>Contribution</vt:lpstr>
      <vt:lpstr>Agent-Based Simulation</vt:lpstr>
      <vt:lpstr>PowerPoint Presentation</vt:lpstr>
      <vt:lpstr>PowerPoint Presentation</vt:lpstr>
      <vt:lpstr>Setup</vt:lpstr>
      <vt:lpstr>Consumer Utility</vt:lpstr>
      <vt:lpstr>Maximizing Utility</vt:lpstr>
      <vt:lpstr>Firm Profit Function</vt:lpstr>
      <vt:lpstr>Parameterization</vt:lpstr>
      <vt:lpstr>PowerPoint Presentation</vt:lpstr>
      <vt:lpstr>PowerPoint Presentation</vt:lpstr>
      <vt:lpstr>PowerPoint Presentation</vt:lpstr>
      <vt:lpstr>PowerPoint Presentation</vt:lpstr>
      <vt:lpstr>PowerPoint Presentation</vt:lpstr>
      <vt:lpstr>Simulation Results</vt:lpstr>
      <vt:lpstr>Instrumental Variables (IV) Model</vt:lpstr>
      <vt:lpstr>The Ideal Randomized Control Trial</vt:lpstr>
      <vt:lpstr>Identifying Assumptions</vt:lpstr>
      <vt:lpstr>The Instrument</vt:lpstr>
      <vt:lpstr>PowerPoint Presentation</vt:lpstr>
      <vt:lpstr>Identifying Assumptions Revisited</vt:lpstr>
      <vt:lpstr>PowerPoint Presentation</vt:lpstr>
      <vt:lpstr>Data</vt:lpstr>
      <vt:lpstr>PowerPoint Presentation</vt:lpstr>
      <vt:lpstr>PowerPoint Presentation</vt:lpstr>
      <vt:lpstr>PowerPoint Presentation</vt:lpstr>
      <vt:lpstr>Results</vt:lpstr>
      <vt:lpstr>Policy Implications</vt:lpstr>
      <vt:lpstr>Limitations and Future Work</vt:lpstr>
      <vt:lpstr>Conclusion</vt:lpstr>
      <vt:lpstr>PowerPoint Presentation</vt:lpstr>
      <vt:lpstr>PowerPoint Presentation</vt:lpstr>
      <vt:lpstr>PowerPoint Presentation</vt:lpstr>
      <vt:lpstr>PowerPoint Presentation</vt:lpstr>
      <vt:lpstr>Food Access Controversy</vt:lpstr>
      <vt:lpstr>PowerPoint Presentation</vt:lpstr>
      <vt:lpstr>PowerPoint Presentation</vt:lpstr>
      <vt:lpstr>PowerPoint Presentation</vt:lpstr>
      <vt:lpstr>Outline</vt:lpstr>
      <vt:lpstr>PowerPoint Presentation</vt:lpstr>
      <vt:lpstr>Setup</vt:lpstr>
      <vt:lpstr>PowerPoint Presentation</vt:lpstr>
      <vt:lpstr>PowerPoint Presentation</vt:lpstr>
      <vt:lpstr>Research Question </vt:lpstr>
      <vt:lpstr>Background: Sprawl and Food Access</vt:lpstr>
      <vt:lpstr>Background: Implications of Food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J. Lind</dc:creator>
  <cp:lastModifiedBy>Stephanie Anne Schauder</cp:lastModifiedBy>
  <cp:revision>303</cp:revision>
  <dcterms:created xsi:type="dcterms:W3CDTF">2014-05-07T13:58:10Z</dcterms:created>
  <dcterms:modified xsi:type="dcterms:W3CDTF">2020-01-16T16:12:22Z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0x010100E4E48E5D017E1E4BAC6C235E437E8B81</vt:lpwstr>
  </property>
</Properties>
</file>